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Override1.xml" ContentType="application/vnd.openxmlformats-officedocument.themeOverride+xml"/>
  <Override PartName="/ppt/tags/tag6.xml" ContentType="application/vnd.openxmlformats-officedocument.presentationml.tags+xml"/>
  <Override PartName="/ppt/tags/tag7.xml" ContentType="application/vnd.openxmlformats-officedocument.presentationml.tags+xml"/>
  <Override PartName="/ppt/theme/themeOverride2.xml" ContentType="application/vnd.openxmlformats-officedocument.themeOverride+xml"/>
  <Override PartName="/ppt/tags/tag8.xml" ContentType="application/vnd.openxmlformats-officedocument.presentationml.tags+xml"/>
  <Override PartName="/ppt/tags/tag9.xml" ContentType="application/vnd.openxmlformats-officedocument.presentationml.tags+xml"/>
  <Override PartName="/ppt/theme/themeOverride3.xml" ContentType="application/vnd.openxmlformats-officedocument.themeOverr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heme/themeOverride4.xml" ContentType="application/vnd.openxmlformats-officedocument.themeOverride+xml"/>
  <Override PartName="/ppt/tags/tag53.xml" ContentType="application/vnd.openxmlformats-officedocument.presentationml.tags+xml"/>
  <Override PartName="/ppt/tags/tag54.xml" ContentType="application/vnd.openxmlformats-officedocument.presentationml.tags+xml"/>
  <Override PartName="/ppt/theme/themeOverride5.xml" ContentType="application/vnd.openxmlformats-officedocument.themeOverride+xml"/>
  <Override PartName="/ppt/tags/tag55.xml" ContentType="application/vnd.openxmlformats-officedocument.presentationml.tags+xml"/>
  <Override PartName="/ppt/tags/tag56.xml" ContentType="application/vnd.openxmlformats-officedocument.presentationml.tags+xml"/>
  <Override PartName="/ppt/theme/themeOverride6.xml" ContentType="application/vnd.openxmlformats-officedocument.themeOverr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 id="2147483741" r:id="rId2"/>
    <p:sldMasterId id="2147483787" r:id="rId3"/>
    <p:sldMasterId id="2147483805" r:id="rId4"/>
    <p:sldMasterId id="2147483822" r:id="rId5"/>
  </p:sldMasterIdLst>
  <p:notesMasterIdLst>
    <p:notesMasterId r:id="rId54"/>
  </p:notesMasterIdLst>
  <p:handoutMasterIdLst>
    <p:handoutMasterId r:id="rId55"/>
  </p:handoutMasterIdLst>
  <p:sldIdLst>
    <p:sldId id="443" r:id="rId6"/>
    <p:sldId id="434" r:id="rId7"/>
    <p:sldId id="455" r:id="rId8"/>
    <p:sldId id="437" r:id="rId9"/>
    <p:sldId id="436" r:id="rId10"/>
    <p:sldId id="444" r:id="rId11"/>
    <p:sldId id="418" r:id="rId12"/>
    <p:sldId id="445" r:id="rId13"/>
    <p:sldId id="394" r:id="rId14"/>
    <p:sldId id="410" r:id="rId15"/>
    <p:sldId id="324" r:id="rId16"/>
    <p:sldId id="332" r:id="rId17"/>
    <p:sldId id="328" r:id="rId18"/>
    <p:sldId id="325" r:id="rId19"/>
    <p:sldId id="333" r:id="rId20"/>
    <p:sldId id="326" r:id="rId21"/>
    <p:sldId id="327" r:id="rId22"/>
    <p:sldId id="329" r:id="rId23"/>
    <p:sldId id="330" r:id="rId24"/>
    <p:sldId id="331" r:id="rId25"/>
    <p:sldId id="334" r:id="rId26"/>
    <p:sldId id="336" r:id="rId27"/>
    <p:sldId id="462" r:id="rId28"/>
    <p:sldId id="460" r:id="rId29"/>
    <p:sldId id="265" r:id="rId30"/>
    <p:sldId id="448" r:id="rId31"/>
    <p:sldId id="450" r:id="rId32"/>
    <p:sldId id="449" r:id="rId33"/>
    <p:sldId id="429" r:id="rId34"/>
    <p:sldId id="458" r:id="rId35"/>
    <p:sldId id="457" r:id="rId36"/>
    <p:sldId id="359" r:id="rId37"/>
    <p:sldId id="269" r:id="rId38"/>
    <p:sldId id="362" r:id="rId39"/>
    <p:sldId id="440" r:id="rId40"/>
    <p:sldId id="451" r:id="rId41"/>
    <p:sldId id="456" r:id="rId42"/>
    <p:sldId id="414" r:id="rId43"/>
    <p:sldId id="415" r:id="rId44"/>
    <p:sldId id="400" r:id="rId45"/>
    <p:sldId id="413" r:id="rId46"/>
    <p:sldId id="421" r:id="rId47"/>
    <p:sldId id="416" r:id="rId48"/>
    <p:sldId id="398" r:id="rId49"/>
    <p:sldId id="360" r:id="rId50"/>
    <p:sldId id="435" r:id="rId51"/>
    <p:sldId id="461" r:id="rId52"/>
    <p:sldId id="315" r:id="rId5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034D"/>
    <a:srgbClr val="BEF9B9"/>
    <a:srgbClr val="008000"/>
    <a:srgbClr val="FFFFCC"/>
    <a:srgbClr val="EEE9A4"/>
    <a:srgbClr val="FBD6C7"/>
    <a:srgbClr val="009999"/>
    <a:srgbClr val="F29292"/>
    <a:srgbClr val="FF9999"/>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8043" autoAdjust="0"/>
  </p:normalViewPr>
  <p:slideViewPr>
    <p:cSldViewPr snapToGrid="0">
      <p:cViewPr varScale="1">
        <p:scale>
          <a:sx n="50" d="100"/>
          <a:sy n="50" d="100"/>
        </p:scale>
        <p:origin x="15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C19FCC9-75D4-4A86-8865-3819546C4FEE}" type="datetimeFigureOut">
              <a:rPr lang="en-US" smtClean="0"/>
              <a:t>9/16/2016</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B3CFEBA-B049-47BD-B179-43BA65D48B04}" type="slidenum">
              <a:rPr lang="en-US" smtClean="0"/>
              <a:t>‹#›</a:t>
            </a:fld>
            <a:endParaRPr lang="en-US"/>
          </a:p>
        </p:txBody>
      </p:sp>
    </p:spTree>
    <p:extLst>
      <p:ext uri="{BB962C8B-B14F-4D97-AF65-F5344CB8AC3E}">
        <p14:creationId xmlns:p14="http://schemas.microsoft.com/office/powerpoint/2010/main" val="2989869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97A0267-660D-4613-8A6A-7A49CEDB7E27}" type="datetimeFigureOut">
              <a:rPr lang="en-US" smtClean="0"/>
              <a:t>9/16/2016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5D8A033-31D0-4A88-95BF-6D76601BFEF2}" type="slidenum">
              <a:rPr lang="en-US" smtClean="0"/>
              <a:t>‹#›</a:t>
            </a:fld>
            <a:endParaRPr lang="en-US"/>
          </a:p>
        </p:txBody>
      </p:sp>
    </p:spTree>
    <p:extLst>
      <p:ext uri="{BB962C8B-B14F-4D97-AF65-F5344CB8AC3E}">
        <p14:creationId xmlns:p14="http://schemas.microsoft.com/office/powerpoint/2010/main" val="1475554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en.wikipedia.org/wiki/Grammy_Award" TargetMode="External"/><Relationship Id="rId3" Type="http://schemas.openxmlformats.org/officeDocument/2006/relationships/hyperlink" Target="http://en.wikipedia.org/wiki/Newsweek" TargetMode="External"/><Relationship Id="rId7" Type="http://schemas.openxmlformats.org/officeDocument/2006/relationships/hyperlink" Target="http://en.wikipedia.org/wiki/Academy_Awards"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en.wikipedia.org/wiki/Golden_Globe_Award" TargetMode="External"/><Relationship Id="rId11" Type="http://schemas.openxmlformats.org/officeDocument/2006/relationships/hyperlink" Target="http://en.wikipedia.org/wiki/Will_Smith#cite_note-7" TargetMode="External"/><Relationship Id="rId5" Type="http://schemas.openxmlformats.org/officeDocument/2006/relationships/hyperlink" Target="http://en.wikipedia.org/wiki/Will_Smith#cite_note-5" TargetMode="External"/><Relationship Id="rId10" Type="http://schemas.openxmlformats.org/officeDocument/2006/relationships/hyperlink" Target="http://en.wikipedia.org/wiki/Forbes" TargetMode="External"/><Relationship Id="rId4" Type="http://schemas.openxmlformats.org/officeDocument/2006/relationships/hyperlink" Target="http://en.wikipedia.org/wiki/Cinema_of_the_United_States" TargetMode="External"/><Relationship Id="rId9" Type="http://schemas.openxmlformats.org/officeDocument/2006/relationships/hyperlink" Target="http://en.wikipedia.org/wiki/Will_Smith#cite_note-6"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en.wikipedia.org/wiki/The_Great_White_Hope_(film)" TargetMode="External"/><Relationship Id="rId13" Type="http://schemas.openxmlformats.org/officeDocument/2006/relationships/hyperlink" Target="http://en.wikipedia.org/wiki/Walt_Disney_Animation_Studios" TargetMode="External"/><Relationship Id="rId3" Type="http://schemas.openxmlformats.org/officeDocument/2006/relationships/hyperlink" Target="http://en.wikipedia.org/wiki/Actor" TargetMode="External"/><Relationship Id="rId7" Type="http://schemas.openxmlformats.org/officeDocument/2006/relationships/hyperlink" Target="http://en.wikipedia.org/wiki/Academy_Award" TargetMode="External"/><Relationship Id="rId12" Type="http://schemas.openxmlformats.org/officeDocument/2006/relationships/hyperlink" Target="http://en.wikipedia.org/wiki/List_of_The_Lion_King_characters#Mufasa"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en.wikipedia.org/wiki/The_Great_White_Hope" TargetMode="External"/><Relationship Id="rId11" Type="http://schemas.openxmlformats.org/officeDocument/2006/relationships/hyperlink" Target="http://en.wikipedia.org/wiki/Star_Wars" TargetMode="External"/><Relationship Id="rId5" Type="http://schemas.openxmlformats.org/officeDocument/2006/relationships/hyperlink" Target="http://en.wikipedia.org/wiki/Golden_Globe_Award" TargetMode="External"/><Relationship Id="rId10" Type="http://schemas.openxmlformats.org/officeDocument/2006/relationships/hyperlink" Target="http://en.wikipedia.org/wiki/Darth_Vader" TargetMode="External"/><Relationship Id="rId4" Type="http://schemas.openxmlformats.org/officeDocument/2006/relationships/hyperlink" Target="http://en.wikipedia.org/wiki/Tony_Award" TargetMode="External"/><Relationship Id="rId9" Type="http://schemas.openxmlformats.org/officeDocument/2006/relationships/hyperlink" Target="http://en.wikipedia.org/wiki/Voice_acting" TargetMode="External"/><Relationship Id="rId14" Type="http://schemas.openxmlformats.org/officeDocument/2006/relationships/hyperlink" Target="http://en.wikipedia.org/wiki/The_Lion_King"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United_States_patent_law"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Composer" TargetMode="External"/><Relationship Id="rId7" Type="http://schemas.openxmlformats.org/officeDocument/2006/relationships/hyperlink" Target="http://en.wikipedia.org/wiki/Classical_music"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en.wikipedia.org/wiki/Romantic_music" TargetMode="External"/><Relationship Id="rId5" Type="http://schemas.openxmlformats.org/officeDocument/2006/relationships/hyperlink" Target="http://en.wikipedia.org/wiki/Classical_period_(music)" TargetMode="External"/><Relationship Id="rId4" Type="http://schemas.openxmlformats.org/officeDocument/2006/relationships/hyperlink" Target="http://en.wikipedia.org/wiki/Pianis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en.wikipedia.org/wiki/Lethal_Weapon_(film_series)" TargetMode="External"/><Relationship Id="rId3" Type="http://schemas.openxmlformats.org/officeDocument/2006/relationships/hyperlink" Target="http://en.wikipedia.org/wiki/Political_activist" TargetMode="External"/><Relationship Id="rId7" Type="http://schemas.openxmlformats.org/officeDocument/2006/relationships/hyperlink" Target="http://en.wikipedia.org/wiki/Roger_Murtaugh"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en.wikipedia.org/wiki/Witness_(1985_film)" TargetMode="External"/><Relationship Id="rId11" Type="http://schemas.openxmlformats.org/officeDocument/2006/relationships/hyperlink" Target="http://en.wikipedia.org/wiki/Angels_in_the_Outfield_(1994_film)" TargetMode="External"/><Relationship Id="rId5" Type="http://schemas.openxmlformats.org/officeDocument/2006/relationships/hyperlink" Target="http://en.wikipedia.org/wiki/Predator_2" TargetMode="External"/><Relationship Id="rId10" Type="http://schemas.openxmlformats.org/officeDocument/2006/relationships/hyperlink" Target="http://en.wikipedia.org/wiki/Saw_(2004_film)" TargetMode="External"/><Relationship Id="rId4" Type="http://schemas.openxmlformats.org/officeDocument/2006/relationships/hyperlink" Target="http://en.wikipedia.org/wiki/The_Color_Purple_(film)" TargetMode="External"/><Relationship Id="rId9" Type="http://schemas.openxmlformats.org/officeDocument/2006/relationships/hyperlink" Target="http://en.wikipedia.org/wiki/Shooter_(2007_fil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 Raffle Tickets will be handed</a:t>
            </a:r>
            <a:r>
              <a:rPr lang="en-US" baseline="0" dirty="0" smtClean="0"/>
              <a:t> out at the door with handouts.</a:t>
            </a:r>
          </a:p>
          <a:p>
            <a:endParaRPr lang="en-US" dirty="0" smtClean="0"/>
          </a:p>
          <a:p>
            <a:r>
              <a:rPr lang="en-US" dirty="0" smtClean="0"/>
              <a:t>Create</a:t>
            </a:r>
            <a:r>
              <a:rPr lang="en-US" baseline="0" dirty="0" smtClean="0"/>
              <a:t> a name tent.  On the inside of the name tent please draw a picture that represents WHY you chose to become an educator.</a:t>
            </a:r>
          </a:p>
          <a:p>
            <a:endParaRPr lang="en-US" baseline="0" dirty="0" smtClean="0"/>
          </a:p>
          <a:p>
            <a:r>
              <a:rPr lang="en-US" baseline="0" dirty="0" smtClean="0"/>
              <a:t>On a blank sheet of white paper please write a commonly used praise statement.</a:t>
            </a:r>
          </a:p>
          <a:p>
            <a:endParaRPr lang="en-US"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1</a:t>
            </a:fld>
            <a:endParaRPr lang="en-US"/>
          </a:p>
        </p:txBody>
      </p:sp>
    </p:spTree>
    <p:extLst>
      <p:ext uri="{BB962C8B-B14F-4D97-AF65-F5344CB8AC3E}">
        <p14:creationId xmlns:p14="http://schemas.microsoft.com/office/powerpoint/2010/main" val="608190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If you choose not to use the highly engaging</a:t>
            </a:r>
            <a:r>
              <a:rPr lang="en-US" baseline="0" dirty="0" smtClean="0"/>
              <a:t> </a:t>
            </a:r>
            <a:r>
              <a:rPr lang="en-US" dirty="0" smtClean="0"/>
              <a:t>game with cards on</a:t>
            </a:r>
            <a:r>
              <a:rPr lang="en-US" baseline="0" dirty="0" smtClean="0"/>
              <a:t> tables you can use </a:t>
            </a:r>
            <a:r>
              <a:rPr lang="en-US" baseline="0" dirty="0" err="1" smtClean="0"/>
              <a:t>kahoot</a:t>
            </a:r>
            <a:r>
              <a:rPr lang="en-US" baseline="0" dirty="0" smtClean="0"/>
              <a:t> as long as everyone has a device connected to the internet.</a:t>
            </a:r>
            <a:endParaRPr lang="en-US" dirty="0" smtClean="0"/>
          </a:p>
          <a:p>
            <a:r>
              <a:rPr lang="en-US" dirty="0" err="1" smtClean="0"/>
              <a:t>Kahoot</a:t>
            </a:r>
            <a:r>
              <a:rPr lang="en-US" dirty="0" smtClean="0"/>
              <a:t> 5:00 (instead of Celebrity</a:t>
            </a:r>
            <a:r>
              <a:rPr lang="en-US" baseline="0" dirty="0" smtClean="0"/>
              <a:t> Name Game w/ cards) </a:t>
            </a:r>
            <a:endParaRPr lang="en-US" dirty="0" smtClean="0"/>
          </a:p>
          <a:p>
            <a:r>
              <a:rPr lang="en-US" dirty="0" smtClean="0"/>
              <a:t>Facilitator goes to Getkahoot.com</a:t>
            </a:r>
          </a:p>
          <a:p>
            <a:endParaRPr lang="en-US" dirty="0" smtClean="0"/>
          </a:p>
          <a:p>
            <a:r>
              <a:rPr lang="en-US" sz="1200" dirty="0" smtClean="0"/>
              <a:t>Participants go to </a:t>
            </a:r>
            <a:r>
              <a:rPr lang="en-US" sz="1200" b="1" dirty="0" smtClean="0"/>
              <a:t>kahoot.it</a:t>
            </a:r>
            <a:r>
              <a:rPr lang="en-US" sz="1200" dirty="0" smtClean="0"/>
              <a:t> and enter game code on cell</a:t>
            </a:r>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10</a:t>
            </a:fld>
            <a:endParaRPr lang="en-US"/>
          </a:p>
        </p:txBody>
      </p:sp>
    </p:spTree>
    <p:extLst>
      <p:ext uri="{BB962C8B-B14F-4D97-AF65-F5344CB8AC3E}">
        <p14:creationId xmlns:p14="http://schemas.microsoft.com/office/powerpoint/2010/main" val="429068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617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“You’ve heard this, but did you know…”</a:t>
            </a:r>
          </a:p>
          <a:p>
            <a:pPr>
              <a:spcBef>
                <a:spcPct val="0"/>
              </a:spcBef>
            </a:pPr>
            <a:r>
              <a:rPr lang="en-US" dirty="0" smtClean="0"/>
              <a:t>Participants</a:t>
            </a:r>
            <a:r>
              <a:rPr lang="en-US" baseline="0" dirty="0" smtClean="0"/>
              <a:t> share out</a:t>
            </a:r>
          </a:p>
          <a:p>
            <a:pPr>
              <a:spcBef>
                <a:spcPct val="0"/>
              </a:spcBef>
            </a:pPr>
            <a:endParaRPr lang="en-US" baseline="0" dirty="0" smtClean="0"/>
          </a:p>
          <a:p>
            <a:r>
              <a:rPr lang="en-US" sz="1200" b="1" kern="1200" dirty="0" smtClean="0">
                <a:solidFill>
                  <a:schemeClr val="tx1"/>
                </a:solidFill>
                <a:effectLst/>
                <a:latin typeface="+mn-lt"/>
                <a:ea typeface="+mn-ea"/>
                <a:cs typeface="+mn-cs"/>
              </a:rPr>
              <a:t>Willard Carroll "Will" Smith, Jr</a:t>
            </a:r>
            <a:r>
              <a:rPr lang="en-US" sz="1200" kern="1200" dirty="0" smtClean="0">
                <a:solidFill>
                  <a:schemeClr val="tx1"/>
                </a:solidFill>
                <a:effectLst/>
                <a:latin typeface="+mn-lt"/>
                <a:ea typeface="+mn-ea"/>
                <a:cs typeface="+mn-cs"/>
              </a:rPr>
              <a:t> is an American actor, producer, rapper, and songwriter. He has enjoyed success in television, film, and music. In April 2007, </a:t>
            </a:r>
            <a:r>
              <a:rPr lang="en-US" sz="1200" i="1" u="sng" kern="1200" dirty="0" smtClean="0">
                <a:solidFill>
                  <a:schemeClr val="tx1"/>
                </a:solidFill>
                <a:effectLst/>
                <a:latin typeface="+mn-lt"/>
                <a:ea typeface="+mn-ea"/>
                <a:cs typeface="+mn-cs"/>
                <a:hlinkClick r:id="rId3" tooltip="Newsweek"/>
              </a:rPr>
              <a:t>Newsweek</a:t>
            </a:r>
            <a:r>
              <a:rPr lang="en-US" sz="1200" kern="1200" dirty="0" smtClean="0">
                <a:solidFill>
                  <a:schemeClr val="tx1"/>
                </a:solidFill>
                <a:effectLst/>
                <a:latin typeface="+mn-lt"/>
                <a:ea typeface="+mn-ea"/>
                <a:cs typeface="+mn-cs"/>
              </a:rPr>
              <a:t> called him "the most powerful actor in </a:t>
            </a:r>
            <a:r>
              <a:rPr lang="en-US" sz="1200" u="sng" kern="1200" dirty="0" smtClean="0">
                <a:solidFill>
                  <a:schemeClr val="tx1"/>
                </a:solidFill>
                <a:effectLst/>
                <a:latin typeface="+mn-lt"/>
                <a:ea typeface="+mn-ea"/>
                <a:cs typeface="+mn-cs"/>
                <a:hlinkClick r:id="rId4" tooltip="Cinema of the United States"/>
              </a:rPr>
              <a:t>Hollywood</a:t>
            </a:r>
            <a:r>
              <a:rPr lang="en-US" sz="1200" kern="1200" dirty="0" smtClean="0">
                <a:solidFill>
                  <a:schemeClr val="tx1"/>
                </a:solidFill>
                <a:effectLst/>
                <a:latin typeface="+mn-lt"/>
                <a:ea typeface="+mn-ea"/>
                <a:cs typeface="+mn-cs"/>
              </a:rPr>
              <a:t>".</a:t>
            </a:r>
            <a:r>
              <a:rPr lang="en-US" sz="1200" u="sng" kern="1200" baseline="30000" dirty="0" smtClean="0">
                <a:solidFill>
                  <a:schemeClr val="tx1"/>
                </a:solidFill>
                <a:effectLst/>
                <a:latin typeface="+mn-lt"/>
                <a:ea typeface="+mn-ea"/>
                <a:cs typeface="+mn-cs"/>
                <a:hlinkClick r:id="rId5"/>
              </a:rPr>
              <a:t>[5]</a:t>
            </a:r>
            <a:r>
              <a:rPr lang="en-US" sz="1200" kern="1200" dirty="0" smtClean="0">
                <a:solidFill>
                  <a:schemeClr val="tx1"/>
                </a:solidFill>
                <a:effectLst/>
                <a:latin typeface="+mn-lt"/>
                <a:ea typeface="+mn-ea"/>
                <a:cs typeface="+mn-cs"/>
              </a:rPr>
              <a:t> Smith has been nominated for four </a:t>
            </a:r>
            <a:r>
              <a:rPr lang="en-US" sz="1200" u="sng" kern="1200" dirty="0" smtClean="0">
                <a:solidFill>
                  <a:schemeClr val="tx1"/>
                </a:solidFill>
                <a:effectLst/>
                <a:latin typeface="+mn-lt"/>
                <a:ea typeface="+mn-ea"/>
                <a:cs typeface="+mn-cs"/>
                <a:hlinkClick r:id="rId6" tooltip="Golden Globe Award"/>
              </a:rPr>
              <a:t>Golden Globe Awards</a:t>
            </a:r>
            <a:r>
              <a:rPr lang="en-US" sz="1200" kern="1200" dirty="0" smtClean="0">
                <a:solidFill>
                  <a:schemeClr val="tx1"/>
                </a:solidFill>
                <a:effectLst/>
                <a:latin typeface="+mn-lt"/>
                <a:ea typeface="+mn-ea"/>
                <a:cs typeface="+mn-cs"/>
              </a:rPr>
              <a:t>, two </a:t>
            </a:r>
            <a:r>
              <a:rPr lang="en-US" sz="1200" u="sng" kern="1200" dirty="0" smtClean="0">
                <a:solidFill>
                  <a:schemeClr val="tx1"/>
                </a:solidFill>
                <a:effectLst/>
                <a:latin typeface="+mn-lt"/>
                <a:ea typeface="+mn-ea"/>
                <a:cs typeface="+mn-cs"/>
                <a:hlinkClick r:id="rId7" tooltip="Academy Awards"/>
              </a:rPr>
              <a:t>Academy Awards</a:t>
            </a:r>
            <a:r>
              <a:rPr lang="en-US" sz="1200" kern="1200" dirty="0" smtClean="0">
                <a:solidFill>
                  <a:schemeClr val="tx1"/>
                </a:solidFill>
                <a:effectLst/>
                <a:latin typeface="+mn-lt"/>
                <a:ea typeface="+mn-ea"/>
                <a:cs typeface="+mn-cs"/>
              </a:rPr>
              <a:t>, and has won four </a:t>
            </a:r>
            <a:r>
              <a:rPr lang="en-US" sz="1200" u="sng" kern="1200" dirty="0" smtClean="0">
                <a:solidFill>
                  <a:schemeClr val="tx1"/>
                </a:solidFill>
                <a:effectLst/>
                <a:latin typeface="+mn-lt"/>
                <a:ea typeface="+mn-ea"/>
                <a:cs typeface="+mn-cs"/>
                <a:hlinkClick r:id="rId8" tooltip="Grammy Award"/>
              </a:rPr>
              <a:t>Grammy Awards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He is the only actor to have eight consecutive films gross over $100 million in the domestic box office, and 11 consecutive films gross over $150 million internationally and the only one to have eight consecutive films in which he starred open at the number one spot in the domestic box office tally.</a:t>
            </a:r>
            <a:r>
              <a:rPr lang="en-US" sz="1200" u="sng" kern="1200" baseline="30000" dirty="0" smtClean="0">
                <a:solidFill>
                  <a:schemeClr val="tx1"/>
                </a:solidFill>
                <a:effectLst/>
                <a:latin typeface="+mn-lt"/>
                <a:ea typeface="+mn-ea"/>
                <a:cs typeface="+mn-cs"/>
                <a:hlinkClick r:id="rId9"/>
              </a:rPr>
              <a:t>[6]</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Will Smith is ranked as the most bankable star worldwide by </a:t>
            </a:r>
            <a:r>
              <a:rPr lang="en-US" sz="1200" u="sng" kern="1200" dirty="0" smtClean="0">
                <a:solidFill>
                  <a:schemeClr val="tx1"/>
                </a:solidFill>
                <a:effectLst/>
                <a:latin typeface="+mn-lt"/>
                <a:ea typeface="+mn-ea"/>
                <a:cs typeface="+mn-cs"/>
                <a:hlinkClick r:id="rId10" tooltip="Forbes"/>
              </a:rPr>
              <a:t>Forbes</a:t>
            </a:r>
            <a:r>
              <a:rPr lang="en-US" sz="1200" kern="1200" dirty="0" smtClean="0">
                <a:solidFill>
                  <a:schemeClr val="tx1"/>
                </a:solidFill>
                <a:effectLst/>
                <a:latin typeface="+mn-lt"/>
                <a:ea typeface="+mn-ea"/>
                <a:cs typeface="+mn-cs"/>
              </a:rPr>
              <a:t>.</a:t>
            </a:r>
            <a:r>
              <a:rPr lang="en-US" sz="1200" u="sng" kern="1200" baseline="30000" dirty="0" smtClean="0">
                <a:solidFill>
                  <a:schemeClr val="tx1"/>
                </a:solidFill>
                <a:effectLst/>
                <a:latin typeface="+mn-lt"/>
                <a:ea typeface="+mn-ea"/>
                <a:cs typeface="+mn-cs"/>
                <a:hlinkClick r:id="rId11"/>
              </a:rPr>
              <a:t>[7]</a:t>
            </a:r>
            <a:r>
              <a:rPr lang="en-US" sz="1200" kern="1200" dirty="0" smtClean="0">
                <a:solidFill>
                  <a:schemeClr val="tx1"/>
                </a:solidFill>
                <a:effectLst/>
                <a:latin typeface="+mn-lt"/>
                <a:ea typeface="+mn-ea"/>
                <a:cs typeface="+mn-cs"/>
              </a:rPr>
              <a:t> As of 2014, 17 of the 21 films in which he has had leading roles have accumulated worldwide gross earnings of over $100 million each, five taking in over $500 million each in global box office receipts. More so, as of 2014, his films have grossed $6.6 billion in global box office.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Now will the person who has this celebrity’s card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share what we might not know about him? (underlined</a:t>
            </a:r>
            <a:r>
              <a:rPr lang="en-US" sz="1200" kern="1200" baseline="0" dirty="0" smtClean="0">
                <a:solidFill>
                  <a:schemeClr val="tx1"/>
                </a:solidFill>
                <a:effectLst/>
                <a:latin typeface="+mn-lt"/>
                <a:ea typeface="+mn-ea"/>
                <a:cs typeface="+mn-cs"/>
              </a:rPr>
              <a:t> portion of large laminated card)</a:t>
            </a:r>
            <a:endParaRPr lang="en-US" dirty="0"/>
          </a:p>
        </p:txBody>
      </p:sp>
      <p:sp>
        <p:nvSpPr>
          <p:cNvPr id="161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90C3915-7922-4D56-97AA-BFA09920E886}" type="slidenum">
              <a:rPr lang="en-US">
                <a:solidFill>
                  <a:srgbClr val="000000"/>
                </a:solidFill>
              </a:rPr>
              <a:pPr/>
              <a:t>11</a:t>
            </a:fld>
            <a:endParaRPr lang="en-US">
              <a:solidFill>
                <a:srgbClr val="000000"/>
              </a:solidFill>
            </a:endParaRPr>
          </a:p>
        </p:txBody>
      </p:sp>
    </p:spTree>
    <p:extLst>
      <p:ext uri="{BB962C8B-B14F-4D97-AF65-F5344CB8AC3E}">
        <p14:creationId xmlns:p14="http://schemas.microsoft.com/office/powerpoint/2010/main" val="4041744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Jenn</a:t>
            </a:r>
          </a:p>
          <a:p>
            <a:r>
              <a:rPr lang="en-US" sz="1200" kern="1200" dirty="0" smtClean="0">
                <a:solidFill>
                  <a:schemeClr val="tx1"/>
                </a:solidFill>
                <a:effectLst/>
                <a:latin typeface="+mn-lt"/>
                <a:ea typeface="+mn-ea"/>
                <a:cs typeface="+mn-cs"/>
              </a:rPr>
              <a:t>1,093 US Patents, invented electric light bulb, motion picture camera, struggled with math and didn’t learn to read until age 12. Teachers told him he “wasn’t smart.”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 </a:t>
            </a:r>
            <a:r>
              <a:rPr lang="en-US" sz="1200" kern="1200" dirty="0" smtClean="0">
                <a:solidFill>
                  <a:schemeClr val="tx1"/>
                </a:solidFill>
                <a:effectLst/>
                <a:latin typeface="+mn-lt"/>
                <a:ea typeface="+mn-ea"/>
                <a:cs typeface="+mn-cs"/>
              </a:rPr>
              <a:t>will the person who has the Thomas Edison card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share what we might not know about him? (underlined</a:t>
            </a:r>
            <a:r>
              <a:rPr lang="en-US" sz="1200" kern="1200" baseline="0" dirty="0" smtClean="0">
                <a:solidFill>
                  <a:schemeClr val="tx1"/>
                </a:solidFill>
                <a:effectLst/>
                <a:latin typeface="+mn-lt"/>
                <a:ea typeface="+mn-ea"/>
                <a:cs typeface="+mn-cs"/>
              </a:rPr>
              <a:t> portion of large laminated </a:t>
            </a:r>
            <a:r>
              <a:rPr lang="en-US" sz="1200" kern="1200" baseline="0" dirty="0" smtClean="0">
                <a:solidFill>
                  <a:schemeClr val="tx1"/>
                </a:solidFill>
                <a:effectLst/>
                <a:latin typeface="+mn-lt"/>
                <a:ea typeface="+mn-ea"/>
                <a:cs typeface="+mn-cs"/>
              </a:rPr>
              <a:t>card)</a:t>
            </a:r>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12</a:t>
            </a:fld>
            <a:endParaRPr lang="en-US"/>
          </a:p>
        </p:txBody>
      </p:sp>
    </p:spTree>
    <p:extLst>
      <p:ext uri="{BB962C8B-B14F-4D97-AF65-F5344CB8AC3E}">
        <p14:creationId xmlns:p14="http://schemas.microsoft.com/office/powerpoint/2010/main" val="1421834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69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1" kern="1200" dirty="0" smtClean="0">
                <a:solidFill>
                  <a:schemeClr val="tx1"/>
                </a:solidFill>
                <a:effectLst/>
                <a:latin typeface="+mn-lt"/>
                <a:ea typeface="+mn-ea"/>
                <a:cs typeface="+mn-cs"/>
              </a:rPr>
              <a:t>James Earl Jones</a:t>
            </a:r>
            <a:r>
              <a:rPr lang="en-US" sz="1200" kern="1200" dirty="0" smtClean="0">
                <a:solidFill>
                  <a:schemeClr val="tx1"/>
                </a:solidFill>
                <a:effectLst/>
                <a:latin typeface="+mn-lt"/>
                <a:ea typeface="+mn-ea"/>
                <a:cs typeface="+mn-cs"/>
              </a:rPr>
              <a:t>  is an American </a:t>
            </a:r>
            <a:r>
              <a:rPr lang="en-US" sz="1200" u="sng" kern="1200" dirty="0" smtClean="0">
                <a:solidFill>
                  <a:schemeClr val="tx1"/>
                </a:solidFill>
                <a:effectLst/>
                <a:latin typeface="+mn-lt"/>
                <a:ea typeface="+mn-ea"/>
                <a:cs typeface="+mn-cs"/>
                <a:hlinkClick r:id="rId3" tooltip="Actor"/>
              </a:rPr>
              <a:t>actor</a:t>
            </a:r>
            <a:r>
              <a:rPr lang="en-US" sz="1200" kern="1200" dirty="0" smtClean="0">
                <a:solidFill>
                  <a:schemeClr val="tx1"/>
                </a:solidFill>
                <a:effectLst/>
                <a:latin typeface="+mn-lt"/>
                <a:ea typeface="+mn-ea"/>
                <a:cs typeface="+mn-cs"/>
              </a:rPr>
              <a:t> who has won many awards, including a </a:t>
            </a:r>
            <a:r>
              <a:rPr lang="en-US" sz="1200" u="sng" kern="1200" dirty="0" smtClean="0">
                <a:solidFill>
                  <a:schemeClr val="tx1"/>
                </a:solidFill>
                <a:effectLst/>
                <a:latin typeface="+mn-lt"/>
                <a:ea typeface="+mn-ea"/>
                <a:cs typeface="+mn-cs"/>
                <a:hlinkClick r:id="rId4" tooltip="Tony Award"/>
              </a:rPr>
              <a:t>Tony Award</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5" tooltip="Golden Globe Award"/>
              </a:rPr>
              <a:t>Golden Globe Award</a:t>
            </a:r>
            <a:r>
              <a:rPr lang="en-US" sz="1200" kern="1200" dirty="0" smtClean="0">
                <a:solidFill>
                  <a:schemeClr val="tx1"/>
                </a:solidFill>
                <a:effectLst/>
                <a:latin typeface="+mn-lt"/>
                <a:ea typeface="+mn-ea"/>
                <a:cs typeface="+mn-cs"/>
              </a:rPr>
              <a:t> for his role in </a:t>
            </a:r>
            <a:r>
              <a:rPr lang="en-US" sz="1200" i="1" u="sng" kern="1200" dirty="0" smtClean="0">
                <a:solidFill>
                  <a:schemeClr val="tx1"/>
                </a:solidFill>
                <a:effectLst/>
                <a:latin typeface="+mn-lt"/>
                <a:ea typeface="+mn-ea"/>
                <a:cs typeface="+mn-cs"/>
                <a:hlinkClick r:id="rId6" tooltip="The Great White Hope"/>
              </a:rPr>
              <a:t>The Great White Hope</a:t>
            </a:r>
            <a:r>
              <a:rPr lang="en-US" sz="1200" kern="1200" dirty="0" smtClean="0">
                <a:solidFill>
                  <a:schemeClr val="tx1"/>
                </a:solidFill>
                <a:effectLst/>
                <a:latin typeface="+mn-lt"/>
                <a:ea typeface="+mn-ea"/>
                <a:cs typeface="+mn-cs"/>
              </a:rPr>
              <a:t>. Jones has won three Emmy Awards, including two in the same year in 1991, and he also earned an </a:t>
            </a:r>
            <a:r>
              <a:rPr lang="en-US" sz="1200" u="sng" kern="1200" dirty="0" smtClean="0">
                <a:solidFill>
                  <a:schemeClr val="tx1"/>
                </a:solidFill>
                <a:effectLst/>
                <a:latin typeface="+mn-lt"/>
                <a:ea typeface="+mn-ea"/>
                <a:cs typeface="+mn-cs"/>
                <a:hlinkClick r:id="rId7" tooltip="Academy Award"/>
              </a:rPr>
              <a:t>Academy Award</a:t>
            </a:r>
            <a:r>
              <a:rPr lang="en-US" sz="1200" kern="1200" dirty="0" smtClean="0">
                <a:solidFill>
                  <a:schemeClr val="tx1"/>
                </a:solidFill>
                <a:effectLst/>
                <a:latin typeface="+mn-lt"/>
                <a:ea typeface="+mn-ea"/>
                <a:cs typeface="+mn-cs"/>
              </a:rPr>
              <a:t> nomination for Best Actor in a Leading Role in the film version of </a:t>
            </a:r>
            <a:r>
              <a:rPr lang="en-US" sz="1200" i="1" u="sng" kern="1200" dirty="0" smtClean="0">
                <a:solidFill>
                  <a:schemeClr val="tx1"/>
                </a:solidFill>
                <a:effectLst/>
                <a:latin typeface="+mn-lt"/>
                <a:ea typeface="+mn-ea"/>
                <a:cs typeface="+mn-cs"/>
                <a:hlinkClick r:id="rId8" tooltip="The Great White Hope (film)"/>
              </a:rPr>
              <a:t>The Great White Hope</a:t>
            </a:r>
            <a:r>
              <a:rPr lang="en-US" sz="1200" kern="1200" dirty="0" smtClean="0">
                <a:solidFill>
                  <a:schemeClr val="tx1"/>
                </a:solidFill>
                <a:effectLst/>
                <a:latin typeface="+mn-lt"/>
                <a:ea typeface="+mn-ea"/>
                <a:cs typeface="+mn-cs"/>
              </a:rPr>
              <a:t>. He is also known for his </a:t>
            </a:r>
            <a:r>
              <a:rPr lang="en-US" sz="1200" u="sng" kern="1200" dirty="0" smtClean="0">
                <a:solidFill>
                  <a:schemeClr val="tx1"/>
                </a:solidFill>
                <a:effectLst/>
                <a:latin typeface="+mn-lt"/>
                <a:ea typeface="+mn-ea"/>
                <a:cs typeface="+mn-cs"/>
                <a:hlinkClick r:id="rId9" tooltip="Voice acting"/>
              </a:rPr>
              <a:t>voice acting</a:t>
            </a:r>
            <a:r>
              <a:rPr lang="en-US" sz="1200" kern="1200" dirty="0" smtClean="0">
                <a:solidFill>
                  <a:schemeClr val="tx1"/>
                </a:solidFill>
                <a:effectLst/>
                <a:latin typeface="+mn-lt"/>
                <a:ea typeface="+mn-ea"/>
                <a:cs typeface="+mn-cs"/>
              </a:rPr>
              <a:t>, most notably as </a:t>
            </a:r>
            <a:r>
              <a:rPr lang="en-US" sz="1200" u="sng" kern="1200" dirty="0" smtClean="0">
                <a:solidFill>
                  <a:schemeClr val="tx1"/>
                </a:solidFill>
                <a:effectLst/>
                <a:latin typeface="+mn-lt"/>
                <a:ea typeface="+mn-ea"/>
                <a:cs typeface="+mn-cs"/>
                <a:hlinkClick r:id="rId10" tooltip="Darth Vader"/>
              </a:rPr>
              <a:t>Darth Vader</a:t>
            </a:r>
            <a:r>
              <a:rPr lang="en-US" sz="1200" kern="1200" dirty="0" smtClean="0">
                <a:solidFill>
                  <a:schemeClr val="tx1"/>
                </a:solidFill>
                <a:effectLst/>
                <a:latin typeface="+mn-lt"/>
                <a:ea typeface="+mn-ea"/>
                <a:cs typeface="+mn-cs"/>
              </a:rPr>
              <a:t> in the </a:t>
            </a:r>
            <a:r>
              <a:rPr lang="en-US" sz="1200" i="1" u="sng" kern="1200" dirty="0" smtClean="0">
                <a:solidFill>
                  <a:schemeClr val="tx1"/>
                </a:solidFill>
                <a:effectLst/>
                <a:latin typeface="+mn-lt"/>
                <a:ea typeface="+mn-ea"/>
                <a:cs typeface="+mn-cs"/>
                <a:hlinkClick r:id="rId11" tooltip="Star Wars"/>
              </a:rPr>
              <a:t>Star Wars</a:t>
            </a:r>
            <a:r>
              <a:rPr lang="en-US" sz="1200" kern="1200" dirty="0" smtClean="0">
                <a:solidFill>
                  <a:schemeClr val="tx1"/>
                </a:solidFill>
                <a:effectLst/>
                <a:latin typeface="+mn-lt"/>
                <a:ea typeface="+mn-ea"/>
                <a:cs typeface="+mn-cs"/>
              </a:rPr>
              <a:t> film series and </a:t>
            </a:r>
            <a:r>
              <a:rPr lang="en-US" sz="1200" u="sng" kern="1200" dirty="0" err="1" smtClean="0">
                <a:solidFill>
                  <a:schemeClr val="tx1"/>
                </a:solidFill>
                <a:effectLst/>
                <a:latin typeface="+mn-lt"/>
                <a:ea typeface="+mn-ea"/>
                <a:cs typeface="+mn-cs"/>
                <a:hlinkClick r:id="rId12" tooltip="List of The Lion King characters"/>
              </a:rPr>
              <a:t>Mufasa</a:t>
            </a:r>
            <a:r>
              <a:rPr lang="en-US" sz="1200" kern="1200" dirty="0" smtClean="0">
                <a:solidFill>
                  <a:schemeClr val="tx1"/>
                </a:solidFill>
                <a:effectLst/>
                <a:latin typeface="+mn-lt"/>
                <a:ea typeface="+mn-ea"/>
                <a:cs typeface="+mn-cs"/>
              </a:rPr>
              <a:t> in </a:t>
            </a:r>
            <a:r>
              <a:rPr lang="en-US" sz="1200" u="sng" kern="1200" dirty="0" smtClean="0">
                <a:solidFill>
                  <a:schemeClr val="tx1"/>
                </a:solidFill>
                <a:effectLst/>
                <a:latin typeface="+mn-lt"/>
                <a:ea typeface="+mn-ea"/>
                <a:cs typeface="+mn-cs"/>
                <a:hlinkClick r:id="rId13" tooltip="Walt Disney Animation Studios"/>
              </a:rPr>
              <a:t>Disney</a:t>
            </a:r>
            <a:r>
              <a:rPr lang="en-US" sz="1200" kern="1200" dirty="0" smtClean="0">
                <a:solidFill>
                  <a:schemeClr val="tx1"/>
                </a:solidFill>
                <a:effectLst/>
                <a:latin typeface="+mn-lt"/>
                <a:ea typeface="+mn-ea"/>
                <a:cs typeface="+mn-cs"/>
              </a:rPr>
              <a:t>'s </a:t>
            </a:r>
            <a:r>
              <a:rPr lang="en-US" sz="1200" i="1" u="sng" kern="1200" dirty="0" smtClean="0">
                <a:solidFill>
                  <a:schemeClr val="tx1"/>
                </a:solidFill>
                <a:effectLst/>
                <a:latin typeface="+mn-lt"/>
                <a:ea typeface="+mn-ea"/>
                <a:cs typeface="+mn-cs"/>
                <a:hlinkClick r:id="rId14" tooltip="The Lion King"/>
              </a:rPr>
              <a:t>The Lion King</a:t>
            </a:r>
            <a:r>
              <a:rPr lang="en-US" sz="1200" kern="1200" dirty="0" smtClean="0">
                <a:solidFill>
                  <a:schemeClr val="tx1"/>
                </a:solidFill>
                <a:effectLst/>
                <a:latin typeface="+mn-lt"/>
                <a:ea typeface="+mn-ea"/>
                <a:cs typeface="+mn-cs"/>
              </a:rPr>
              <a:t>.  What may be surprising to some is that James overcame a </a:t>
            </a:r>
            <a:r>
              <a:rPr lang="en-US" sz="1200" kern="1200" dirty="0" smtClean="0">
                <a:solidFill>
                  <a:schemeClr val="tx1"/>
                </a:solidFill>
                <a:effectLst/>
                <a:latin typeface="+mn-lt"/>
                <a:ea typeface="+mn-ea"/>
                <a:cs typeface="+mn-cs"/>
              </a:rPr>
              <a:t>stutter </a:t>
            </a:r>
            <a:r>
              <a:rPr lang="en-US" sz="1200" kern="1200" dirty="0" smtClean="0">
                <a:solidFill>
                  <a:schemeClr val="tx1"/>
                </a:solidFill>
                <a:effectLst/>
                <a:latin typeface="+mn-lt"/>
                <a:ea typeface="+mn-ea"/>
                <a:cs typeface="+mn-cs"/>
              </a:rPr>
              <a:t>that so embarrassed him, he refused to speak in school. </a:t>
            </a:r>
            <a:endParaRPr lang="en-US" sz="1200" kern="1200" dirty="0" smtClean="0">
              <a:solidFill>
                <a:schemeClr val="tx1"/>
              </a:solidFill>
              <a:effectLst/>
              <a:latin typeface="+mn-lt"/>
              <a:ea typeface="+mn-ea"/>
              <a:cs typeface="+mn-cs"/>
            </a:endParaRPr>
          </a:p>
          <a:p>
            <a:pPr>
              <a:spcBef>
                <a:spcPct val="0"/>
              </a:spcBef>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Now will the person who has this celebrity’s card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share what we might not know about him? (underlined</a:t>
            </a:r>
            <a:r>
              <a:rPr lang="en-US" sz="1200" kern="1200" baseline="0" dirty="0" smtClean="0">
                <a:solidFill>
                  <a:schemeClr val="tx1"/>
                </a:solidFill>
                <a:effectLst/>
                <a:latin typeface="+mn-lt"/>
                <a:ea typeface="+mn-ea"/>
                <a:cs typeface="+mn-cs"/>
              </a:rPr>
              <a:t> portion of large laminated card)</a:t>
            </a:r>
            <a:endParaRPr lang="en-US" dirty="0" smtClean="0"/>
          </a:p>
          <a:p>
            <a:pPr>
              <a:spcBef>
                <a:spcPct val="0"/>
              </a:spcBef>
            </a:pPr>
            <a:endParaRPr lang="en-US" dirty="0" smtClean="0"/>
          </a:p>
        </p:txBody>
      </p:sp>
      <p:sp>
        <p:nvSpPr>
          <p:cNvPr id="169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FC7623-17BD-47AF-B084-FA5A1B38920D}" type="slidenum">
              <a:rPr lang="en-US">
                <a:solidFill>
                  <a:srgbClr val="000000"/>
                </a:solidFill>
              </a:rPr>
              <a:pPr/>
              <a:t>13</a:t>
            </a:fld>
            <a:endParaRPr lang="en-US">
              <a:solidFill>
                <a:srgbClr val="000000"/>
              </a:solidFill>
            </a:endParaRPr>
          </a:p>
        </p:txBody>
      </p:sp>
    </p:spTree>
    <p:extLst>
      <p:ext uri="{BB962C8B-B14F-4D97-AF65-F5344CB8AC3E}">
        <p14:creationId xmlns:p14="http://schemas.microsoft.com/office/powerpoint/2010/main" val="1049695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6384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Jenn</a:t>
            </a:r>
          </a:p>
          <a:p>
            <a:r>
              <a:rPr lang="en-US" sz="1200" kern="1200" dirty="0" smtClean="0">
                <a:solidFill>
                  <a:schemeClr val="tx1"/>
                </a:solidFill>
                <a:effectLst/>
                <a:latin typeface="+mn-lt"/>
                <a:ea typeface="+mn-ea"/>
                <a:cs typeface="+mn-cs"/>
              </a:rPr>
              <a:t>22 Academy awards, 7 Emmy awards, famous entrepreneur and animator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a:t>
            </a:r>
            <a:r>
              <a:rPr lang="en-US" sz="1200" kern="1200" dirty="0" smtClean="0">
                <a:solidFill>
                  <a:schemeClr val="tx1"/>
                </a:solidFill>
                <a:effectLst/>
                <a:latin typeface="+mn-lt"/>
                <a:ea typeface="+mn-ea"/>
                <a:cs typeface="+mn-cs"/>
              </a:rPr>
              <a:t>will the person who has the Walt Disney card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share what we might not know about him? (underlined</a:t>
            </a:r>
            <a:r>
              <a:rPr lang="en-US" sz="1200" kern="1200" baseline="0" dirty="0" smtClean="0">
                <a:solidFill>
                  <a:schemeClr val="tx1"/>
                </a:solidFill>
                <a:effectLst/>
                <a:latin typeface="+mn-lt"/>
                <a:ea typeface="+mn-ea"/>
                <a:cs typeface="+mn-cs"/>
              </a:rPr>
              <a:t> portion of large laminated card)</a:t>
            </a:r>
            <a:endParaRPr lang="en-US" dirty="0" smtClean="0"/>
          </a:p>
          <a:p>
            <a:endParaRPr lang="en-US" dirty="0" smtClean="0"/>
          </a:p>
        </p:txBody>
      </p:sp>
      <p:sp>
        <p:nvSpPr>
          <p:cNvPr id="163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B0D718-96F0-4A2B-A70C-61BCCDE0E191}" type="slidenum">
              <a:rPr lang="en-US">
                <a:solidFill>
                  <a:srgbClr val="000000"/>
                </a:solidFill>
              </a:rPr>
              <a:pPr/>
              <a:t>14</a:t>
            </a:fld>
            <a:endParaRPr lang="en-US">
              <a:solidFill>
                <a:srgbClr val="000000"/>
              </a:solidFill>
            </a:endParaRPr>
          </a:p>
        </p:txBody>
      </p:sp>
    </p:spTree>
    <p:extLst>
      <p:ext uri="{BB962C8B-B14F-4D97-AF65-F5344CB8AC3E}">
        <p14:creationId xmlns:p14="http://schemas.microsoft.com/office/powerpoint/2010/main" val="3662533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7920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Jenn</a:t>
            </a:r>
          </a:p>
          <a:p>
            <a:r>
              <a:rPr lang="en-US" sz="1200" kern="1200" dirty="0" smtClean="0">
                <a:solidFill>
                  <a:schemeClr val="tx1"/>
                </a:solidFill>
                <a:effectLst/>
                <a:latin typeface="+mn-lt"/>
                <a:ea typeface="+mn-ea"/>
                <a:cs typeface="+mn-cs"/>
              </a:rPr>
              <a:t>She comes in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in the Guinness Book of World Records for most widely published books behind only Shakespeare and the bible.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a:t>
            </a:r>
            <a:r>
              <a:rPr lang="en-US" sz="1200" kern="1200" dirty="0" smtClean="0">
                <a:solidFill>
                  <a:schemeClr val="tx1"/>
                </a:solidFill>
                <a:effectLst/>
                <a:latin typeface="+mn-lt"/>
                <a:ea typeface="+mn-ea"/>
                <a:cs typeface="+mn-cs"/>
              </a:rPr>
              <a:t>will the person who has the Agatha Christie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card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share what we might not know about him? (underlined</a:t>
            </a:r>
            <a:r>
              <a:rPr lang="en-US" sz="1200" kern="1200" baseline="0" dirty="0" smtClean="0">
                <a:solidFill>
                  <a:schemeClr val="tx1"/>
                </a:solidFill>
                <a:effectLst/>
                <a:latin typeface="+mn-lt"/>
                <a:ea typeface="+mn-ea"/>
                <a:cs typeface="+mn-cs"/>
              </a:rPr>
              <a:t> portion of large laminated </a:t>
            </a:r>
            <a:r>
              <a:rPr lang="en-US" sz="1200" kern="1200" baseline="0" dirty="0" smtClean="0">
                <a:solidFill>
                  <a:schemeClr val="tx1"/>
                </a:solidFill>
                <a:effectLst/>
                <a:latin typeface="+mn-lt"/>
                <a:ea typeface="+mn-ea"/>
                <a:cs typeface="+mn-cs"/>
              </a:rPr>
              <a:t>card)</a:t>
            </a:r>
            <a:endParaRPr lang="en-US" dirty="0" smtClean="0"/>
          </a:p>
          <a:p>
            <a:endParaRPr lang="en-US" sz="1200" kern="1200" dirty="0" smtClean="0">
              <a:solidFill>
                <a:schemeClr val="tx1"/>
              </a:solidFill>
              <a:effectLst/>
              <a:latin typeface="+mn-lt"/>
              <a:ea typeface="+mn-ea"/>
              <a:cs typeface="+mn-cs"/>
            </a:endParaRPr>
          </a:p>
        </p:txBody>
      </p:sp>
      <p:sp>
        <p:nvSpPr>
          <p:cNvPr id="1792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5229B56-2AE9-4CAB-BCBA-B6D51EC5B70B}" type="slidenum">
              <a:rPr lang="en-US">
                <a:solidFill>
                  <a:srgbClr val="000000"/>
                </a:solidFill>
              </a:rPr>
              <a:pPr/>
              <a:t>15</a:t>
            </a:fld>
            <a:endParaRPr lang="en-US">
              <a:solidFill>
                <a:srgbClr val="000000"/>
              </a:solidFill>
            </a:endParaRPr>
          </a:p>
        </p:txBody>
      </p:sp>
    </p:spTree>
    <p:extLst>
      <p:ext uri="{BB962C8B-B14F-4D97-AF65-F5344CB8AC3E}">
        <p14:creationId xmlns:p14="http://schemas.microsoft.com/office/powerpoint/2010/main" val="3404311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6589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Well known as the inventor of the telephone, Alexander Graham Bell was actually attempting to find a way to make deaf people hear.  His mother was slowly becoming deaf when Alexander was only 12 years old making him extremely sensitive to the needs of people with disabilities.  Once older, he was constantly seeking a way to cure them through technology.  His research on hearing and speech further led him to experiment with hearing devices which eventually culminated in Bell being awarded the first </a:t>
            </a:r>
            <a:r>
              <a:rPr lang="en-US" sz="1200" u="sng" kern="1200" dirty="0" smtClean="0">
                <a:solidFill>
                  <a:schemeClr val="tx1"/>
                </a:solidFill>
                <a:effectLst/>
                <a:latin typeface="+mn-lt"/>
                <a:ea typeface="+mn-ea"/>
                <a:cs typeface="+mn-cs"/>
                <a:hlinkClick r:id="rId3" tooltip="United States patent law"/>
              </a:rPr>
              <a:t>U.S. patent</a:t>
            </a:r>
            <a:r>
              <a:rPr lang="en-US" sz="1200" kern="1200" dirty="0" smtClean="0">
                <a:solidFill>
                  <a:schemeClr val="tx1"/>
                </a:solidFill>
                <a:effectLst/>
                <a:latin typeface="+mn-lt"/>
                <a:ea typeface="+mn-ea"/>
                <a:cs typeface="+mn-cs"/>
              </a:rPr>
              <a:t> for the telephone in 1876.</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Bell enjoyed researching and inventing in other arenas as well.  He formed the Aerial Experiment Association and created several flying machines.  In fact, the first powered machine to be flown in Canada was developed by Bell. He also set a world record for speed in a hydrofoil that he invented.</a:t>
            </a:r>
          </a:p>
          <a:p>
            <a:r>
              <a:rPr lang="en-US" sz="1200" kern="1200" dirty="0" smtClean="0">
                <a:solidFill>
                  <a:schemeClr val="tx1"/>
                </a:solidFill>
                <a:effectLst/>
                <a:latin typeface="+mn-lt"/>
                <a:ea typeface="+mn-ea"/>
                <a:cs typeface="+mn-cs"/>
              </a:rPr>
              <a:t>  </a:t>
            </a:r>
            <a:endParaRPr lang="en-US" dirty="0" smtClean="0"/>
          </a:p>
          <a:p>
            <a:pPr>
              <a:spcBef>
                <a:spcPct val="0"/>
              </a:spcBef>
            </a:pPr>
            <a:r>
              <a:rPr lang="en-US" dirty="0" smtClean="0"/>
              <a:t>Today Alexander Graham Bell is also well know as one of the founders of the National Geographic society</a:t>
            </a:r>
            <a:r>
              <a:rPr lang="en-US" dirty="0" smtClean="0"/>
              <a:t>.</a:t>
            </a:r>
          </a:p>
          <a:p>
            <a:pPr>
              <a:spcBef>
                <a:spcPct val="0"/>
              </a:spcBef>
            </a:pPr>
            <a:endParaRPr lang="en-US"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Now will the person who has this celebrity’s card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share what we might not know about him? (underlined</a:t>
            </a:r>
            <a:r>
              <a:rPr lang="en-US" sz="1200" kern="1200" baseline="0" dirty="0" smtClean="0">
                <a:solidFill>
                  <a:schemeClr val="tx1"/>
                </a:solidFill>
                <a:effectLst/>
                <a:latin typeface="+mn-lt"/>
                <a:ea typeface="+mn-ea"/>
                <a:cs typeface="+mn-cs"/>
              </a:rPr>
              <a:t> portion of large laminated card)</a:t>
            </a:r>
            <a:endParaRPr lang="en-US" dirty="0" smtClean="0"/>
          </a:p>
          <a:p>
            <a:pPr>
              <a:spcBef>
                <a:spcPct val="0"/>
              </a:spcBef>
            </a:pPr>
            <a:endParaRPr lang="en-US" dirty="0" smtClean="0"/>
          </a:p>
          <a:p>
            <a:pPr>
              <a:spcBef>
                <a:spcPct val="0"/>
              </a:spcBef>
            </a:pPr>
            <a:endParaRPr lang="en-US" dirty="0" smtClean="0"/>
          </a:p>
        </p:txBody>
      </p:sp>
      <p:sp>
        <p:nvSpPr>
          <p:cNvPr id="165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8716B3-E18F-42D8-8397-3ED87C65AE7E}" type="slidenum">
              <a:rPr lang="en-US">
                <a:solidFill>
                  <a:srgbClr val="000000"/>
                </a:solidFill>
              </a:rPr>
              <a:pPr/>
              <a:t>16</a:t>
            </a:fld>
            <a:endParaRPr lang="en-US">
              <a:solidFill>
                <a:srgbClr val="000000"/>
              </a:solidFill>
            </a:endParaRPr>
          </a:p>
        </p:txBody>
      </p:sp>
    </p:spTree>
    <p:extLst>
      <p:ext uri="{BB962C8B-B14F-4D97-AF65-F5344CB8AC3E}">
        <p14:creationId xmlns:p14="http://schemas.microsoft.com/office/powerpoint/2010/main" val="2812571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6793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In 1849, fearing that she would be sold and separated from her family, this person plotted her escape. By night, she followed the North Star and relied on the Underground Railroad. She soon returned to Maryland to lead members of her family to freedom. Under cover of darkness, she employed an arsenal of deceptive tactics and tricks to conceal her identity. Repeatedly returning to the South, she led approximately 70 people to safety. </a:t>
            </a:r>
          </a:p>
          <a:p>
            <a:r>
              <a:rPr lang="en-US" sz="1200" kern="1200" dirty="0" smtClean="0">
                <a:solidFill>
                  <a:schemeClr val="tx1"/>
                </a:solidFill>
                <a:effectLst/>
                <a:latin typeface="+mn-lt"/>
                <a:ea typeface="+mn-ea"/>
                <a:cs typeface="+mn-cs"/>
              </a:rPr>
              <a:t>In 1863, she led a group of black soldiers and scouts on surveillance missions along the Southeastern seaboard and worked with Col. James Montgomery to lead a raid on the Combahee River in South Carolina in which 700 slaves were freed. </a:t>
            </a:r>
          </a:p>
          <a:p>
            <a:r>
              <a:rPr lang="en-US"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will the person who has this celebrity’s card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share what we might not know about him? (underlined</a:t>
            </a:r>
            <a:r>
              <a:rPr lang="en-US" sz="1200" kern="1200" baseline="0" dirty="0" smtClean="0">
                <a:solidFill>
                  <a:schemeClr val="tx1"/>
                </a:solidFill>
                <a:effectLst/>
                <a:latin typeface="+mn-lt"/>
                <a:ea typeface="+mn-ea"/>
                <a:cs typeface="+mn-cs"/>
              </a:rPr>
              <a:t> portion of large laminated card)</a:t>
            </a:r>
            <a:endParaRPr lang="en-US" dirty="0" smtClean="0"/>
          </a:p>
          <a:p>
            <a:endParaRPr lang="en-US" sz="1200" kern="1200" dirty="0" smtClean="0">
              <a:solidFill>
                <a:schemeClr val="tx1"/>
              </a:solidFill>
              <a:effectLst/>
              <a:latin typeface="+mn-lt"/>
              <a:ea typeface="+mn-ea"/>
              <a:cs typeface="+mn-cs"/>
            </a:endParaRPr>
          </a:p>
        </p:txBody>
      </p:sp>
      <p:sp>
        <p:nvSpPr>
          <p:cNvPr id="167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F489BC-9F3E-4D8D-927B-E46A7F2C888A}" type="slidenum">
              <a:rPr lang="en-US">
                <a:solidFill>
                  <a:srgbClr val="000000"/>
                </a:solidFill>
              </a:rPr>
              <a:pPr/>
              <a:t>17</a:t>
            </a:fld>
            <a:endParaRPr lang="en-US">
              <a:solidFill>
                <a:srgbClr val="000000"/>
              </a:solidFill>
            </a:endParaRPr>
          </a:p>
        </p:txBody>
      </p:sp>
    </p:spTree>
    <p:extLst>
      <p:ext uri="{BB962C8B-B14F-4D97-AF65-F5344CB8AC3E}">
        <p14:creationId xmlns:p14="http://schemas.microsoft.com/office/powerpoint/2010/main" val="1254730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720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kern="1200" dirty="0" smtClean="0">
                <a:solidFill>
                  <a:schemeClr val="tx1"/>
                </a:solidFill>
                <a:effectLst/>
                <a:latin typeface="+mn-lt"/>
                <a:ea typeface="+mn-ea"/>
                <a:cs typeface="+mn-cs"/>
              </a:rPr>
              <a:t>Nobel Prize in Physics, E = mc2,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Now </a:t>
            </a:r>
            <a:r>
              <a:rPr lang="en-US" sz="1200" kern="1200" dirty="0" smtClean="0">
                <a:solidFill>
                  <a:schemeClr val="tx1"/>
                </a:solidFill>
                <a:effectLst/>
                <a:latin typeface="+mn-lt"/>
                <a:ea typeface="+mn-ea"/>
                <a:cs typeface="+mn-cs"/>
              </a:rPr>
              <a:t>will the person who has the Albert Einstein card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share what we might not know about him? (underlined</a:t>
            </a:r>
            <a:r>
              <a:rPr lang="en-US" sz="1200" kern="1200" baseline="0" dirty="0" smtClean="0">
                <a:solidFill>
                  <a:schemeClr val="tx1"/>
                </a:solidFill>
                <a:effectLst/>
                <a:latin typeface="+mn-lt"/>
                <a:ea typeface="+mn-ea"/>
                <a:cs typeface="+mn-cs"/>
              </a:rPr>
              <a:t> portion of large laminated </a:t>
            </a:r>
            <a:r>
              <a:rPr lang="en-US" sz="1200" kern="1200" baseline="0" dirty="0" smtClean="0">
                <a:solidFill>
                  <a:schemeClr val="tx1"/>
                </a:solidFill>
                <a:effectLst/>
                <a:latin typeface="+mn-lt"/>
                <a:ea typeface="+mn-ea"/>
                <a:cs typeface="+mn-cs"/>
              </a:rPr>
              <a:t>card)</a:t>
            </a:r>
            <a:endParaRPr lang="en-US" dirty="0" smtClean="0"/>
          </a:p>
          <a:p>
            <a:pPr>
              <a:spcBef>
                <a:spcPct val="0"/>
              </a:spcBef>
            </a:pPr>
            <a:endParaRPr lang="en-US" dirty="0" smtClean="0"/>
          </a:p>
        </p:txBody>
      </p:sp>
      <p:sp>
        <p:nvSpPr>
          <p:cNvPr id="172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B083D1-2B47-4896-B168-36B44686C6E5}" type="slidenum">
              <a:rPr lang="en-US">
                <a:solidFill>
                  <a:srgbClr val="000000"/>
                </a:solidFill>
              </a:rPr>
              <a:pPr/>
              <a:t>18</a:t>
            </a:fld>
            <a:endParaRPr lang="en-US">
              <a:solidFill>
                <a:srgbClr val="000000"/>
              </a:solidFill>
            </a:endParaRPr>
          </a:p>
        </p:txBody>
      </p:sp>
    </p:spTree>
    <p:extLst>
      <p:ext uri="{BB962C8B-B14F-4D97-AF65-F5344CB8AC3E}">
        <p14:creationId xmlns:p14="http://schemas.microsoft.com/office/powerpoint/2010/main" val="3223793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740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1" kern="1200" dirty="0" smtClean="0">
                <a:solidFill>
                  <a:schemeClr val="tx1"/>
                </a:solidFill>
                <a:effectLst/>
                <a:latin typeface="+mn-lt"/>
                <a:ea typeface="+mn-ea"/>
                <a:cs typeface="+mn-cs"/>
              </a:rPr>
              <a:t>Ludwig van Beethoven</a:t>
            </a:r>
            <a:r>
              <a:rPr lang="en-US" sz="1200" kern="1200" dirty="0" smtClean="0">
                <a:solidFill>
                  <a:schemeClr val="tx1"/>
                </a:solidFill>
                <a:effectLst/>
                <a:latin typeface="+mn-lt"/>
                <a:ea typeface="+mn-ea"/>
                <a:cs typeface="+mn-cs"/>
              </a:rPr>
              <a:t> was a German </a:t>
            </a:r>
            <a:r>
              <a:rPr lang="en-US" sz="1200" u="sng" kern="1200" dirty="0" smtClean="0">
                <a:solidFill>
                  <a:schemeClr val="tx1"/>
                </a:solidFill>
                <a:effectLst/>
                <a:latin typeface="+mn-lt"/>
                <a:ea typeface="+mn-ea"/>
                <a:cs typeface="+mn-cs"/>
                <a:hlinkClick r:id="rId3" tooltip="Composer"/>
              </a:rPr>
              <a:t>composer</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4" tooltip="Pianist"/>
              </a:rPr>
              <a:t>pianist</a:t>
            </a:r>
            <a:r>
              <a:rPr lang="en-US" sz="1200" kern="1200" dirty="0" smtClean="0">
                <a:solidFill>
                  <a:schemeClr val="tx1"/>
                </a:solidFill>
                <a:effectLst/>
                <a:latin typeface="+mn-lt"/>
                <a:ea typeface="+mn-ea"/>
                <a:cs typeface="+mn-cs"/>
              </a:rPr>
              <a:t>. A crucial figure in the transition between the </a:t>
            </a:r>
            <a:r>
              <a:rPr lang="en-US" sz="1200" u="sng" kern="1200" dirty="0" smtClean="0">
                <a:solidFill>
                  <a:schemeClr val="tx1"/>
                </a:solidFill>
                <a:effectLst/>
                <a:latin typeface="+mn-lt"/>
                <a:ea typeface="+mn-ea"/>
                <a:cs typeface="+mn-cs"/>
                <a:hlinkClick r:id="rId5" tooltip="Classical period (music)"/>
              </a:rPr>
              <a:t>Classical</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6" tooltip="Romantic music"/>
              </a:rPr>
              <a:t>Romantic</a:t>
            </a:r>
            <a:r>
              <a:rPr lang="en-US" sz="1200" kern="1200" dirty="0" smtClean="0">
                <a:solidFill>
                  <a:schemeClr val="tx1"/>
                </a:solidFill>
                <a:effectLst/>
                <a:latin typeface="+mn-lt"/>
                <a:ea typeface="+mn-ea"/>
                <a:cs typeface="+mn-cs"/>
              </a:rPr>
              <a:t> eras in </a:t>
            </a:r>
            <a:r>
              <a:rPr lang="en-US" sz="1200" u="sng" kern="1200" dirty="0" smtClean="0">
                <a:solidFill>
                  <a:schemeClr val="tx1"/>
                </a:solidFill>
                <a:effectLst/>
                <a:latin typeface="+mn-lt"/>
                <a:ea typeface="+mn-ea"/>
                <a:cs typeface="+mn-cs"/>
                <a:hlinkClick r:id="rId7" tooltip="Classical music"/>
              </a:rPr>
              <a:t>Western art music</a:t>
            </a:r>
            <a:r>
              <a:rPr lang="en-US" sz="1200" kern="1200" dirty="0" smtClean="0">
                <a:solidFill>
                  <a:schemeClr val="tx1"/>
                </a:solidFill>
                <a:effectLst/>
                <a:latin typeface="+mn-lt"/>
                <a:ea typeface="+mn-ea"/>
                <a:cs typeface="+mn-cs"/>
              </a:rPr>
              <a:t>, he remains one of the most famous and influential of all composers. </a:t>
            </a:r>
            <a:endParaRPr lang="en-US" sz="1200" kern="1200" dirty="0" smtClean="0">
              <a:solidFill>
                <a:schemeClr val="tx1"/>
              </a:solidFill>
              <a:effectLst/>
              <a:latin typeface="+mn-lt"/>
              <a:ea typeface="+mn-ea"/>
              <a:cs typeface="+mn-cs"/>
            </a:endParaRPr>
          </a:p>
          <a:p>
            <a:pPr>
              <a:spcBef>
                <a:spcPct val="0"/>
              </a:spcBef>
            </a:pPr>
            <a:endParaRPr lang="en-US"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Now will the person who has this celebrity’s card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share what we might not know about him? (underlined</a:t>
            </a:r>
            <a:r>
              <a:rPr lang="en-US" sz="1200" kern="1200" baseline="0" dirty="0" smtClean="0">
                <a:solidFill>
                  <a:schemeClr val="tx1"/>
                </a:solidFill>
                <a:effectLst/>
                <a:latin typeface="+mn-lt"/>
                <a:ea typeface="+mn-ea"/>
                <a:cs typeface="+mn-cs"/>
              </a:rPr>
              <a:t> portion of large laminated card)</a:t>
            </a:r>
            <a:endParaRPr lang="en-US" dirty="0" smtClean="0"/>
          </a:p>
          <a:p>
            <a:pPr>
              <a:spcBef>
                <a:spcPct val="0"/>
              </a:spcBef>
            </a:pPr>
            <a:endParaRPr lang="en-US" dirty="0" smtClean="0"/>
          </a:p>
        </p:txBody>
      </p:sp>
      <p:sp>
        <p:nvSpPr>
          <p:cNvPr id="174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D2D845-D0C9-4BC6-93D2-8A739C380D0E}" type="slidenum">
              <a:rPr lang="en-US">
                <a:solidFill>
                  <a:srgbClr val="000000"/>
                </a:solidFill>
              </a:rPr>
              <a:pPr/>
              <a:t>19</a:t>
            </a:fld>
            <a:endParaRPr lang="en-US">
              <a:solidFill>
                <a:srgbClr val="000000"/>
              </a:solidFill>
            </a:endParaRPr>
          </a:p>
        </p:txBody>
      </p:sp>
    </p:spTree>
    <p:extLst>
      <p:ext uri="{BB962C8B-B14F-4D97-AF65-F5344CB8AC3E}">
        <p14:creationId xmlns:p14="http://schemas.microsoft.com/office/powerpoint/2010/main" val="3022161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Becky</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Our thoughts and words </a:t>
            </a:r>
            <a:r>
              <a:rPr lang="en-US" sz="1200" kern="1200" baseline="0" dirty="0" smtClean="0">
                <a:solidFill>
                  <a:schemeClr val="tx1"/>
                </a:solidFill>
                <a:effectLst/>
                <a:latin typeface="+mn-lt"/>
                <a:ea typeface="+mn-ea"/>
                <a:cs typeface="+mn-cs"/>
              </a:rPr>
              <a:t>impact our actions, which impacts how we perform, which in turn impacts how we think and talk about ourselves.  It’s cyclical.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Language Matters: Adopting Person First Language to Foster Growth Mindset</a:t>
            </a:r>
          </a:p>
          <a:p>
            <a:r>
              <a:rPr lang="en-US" sz="1200" kern="1200" dirty="0" smtClean="0">
                <a:solidFill>
                  <a:schemeClr val="tx1"/>
                </a:solidFill>
                <a:effectLst/>
                <a:latin typeface="+mn-lt"/>
                <a:ea typeface="+mn-ea"/>
                <a:cs typeface="+mn-cs"/>
              </a:rPr>
              <a:t>Description: </a:t>
            </a:r>
          </a:p>
          <a:p>
            <a:r>
              <a:rPr lang="en-US" sz="1200" kern="1200" dirty="0" smtClean="0">
                <a:solidFill>
                  <a:schemeClr val="tx1"/>
                </a:solidFill>
                <a:effectLst/>
                <a:latin typeface="+mn-lt"/>
                <a:ea typeface="+mn-ea"/>
                <a:cs typeface="+mn-cs"/>
              </a:rPr>
              <a:t>A teacher’s language and mindset impacts their actions.  A teacher’s actions impacts a student’s mindset.  A student’s mindset impacts their performance. Person First Language is about respect and dignity and it puts the person – not the condition – first.  Mindset is a set of beliefs or a way of thinking that determines one’s behavior, outlook, and mental attitude.  In this session, participants will understand the influence of language on mindset.  Research on the effects of praise statements and their impact on student engagement and performance will be explored.  Bridging the gap from research to practice, participants will learn how to formulate feedback that activates and bolsters a growth mindset in learners.  Participants can obtain access to these materials in order to replicate this session with colleagues and/or students.</a:t>
            </a:r>
          </a:p>
          <a:p>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2</a:t>
            </a:fld>
            <a:endParaRPr lang="en-US"/>
          </a:p>
        </p:txBody>
      </p:sp>
    </p:spTree>
    <p:extLst>
      <p:ext uri="{BB962C8B-B14F-4D97-AF65-F5344CB8AC3E}">
        <p14:creationId xmlns:p14="http://schemas.microsoft.com/office/powerpoint/2010/main" val="3549074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76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kern="1200" dirty="0" smtClean="0">
                <a:solidFill>
                  <a:schemeClr val="tx1"/>
                </a:solidFill>
                <a:effectLst/>
                <a:latin typeface="+mn-lt"/>
                <a:ea typeface="+mn-ea"/>
                <a:cs typeface="+mn-cs"/>
              </a:rPr>
              <a:t>Jenn</a:t>
            </a:r>
          </a:p>
          <a:p>
            <a:pPr>
              <a:spcBef>
                <a:spcPct val="0"/>
              </a:spcBef>
            </a:pPr>
            <a:r>
              <a:rPr lang="en-US" sz="1200" kern="1200" dirty="0" smtClean="0">
                <a:solidFill>
                  <a:schemeClr val="tx1"/>
                </a:solidFill>
                <a:effectLst/>
                <a:latin typeface="+mn-lt"/>
                <a:ea typeface="+mn-ea"/>
                <a:cs typeface="+mn-cs"/>
              </a:rPr>
              <a:t>Danny Glover is an American actor, film director and </a:t>
            </a:r>
            <a:r>
              <a:rPr lang="en-US" sz="1200" u="sng" kern="1200" dirty="0" smtClean="0">
                <a:solidFill>
                  <a:schemeClr val="tx1"/>
                </a:solidFill>
                <a:effectLst/>
                <a:latin typeface="+mn-lt"/>
                <a:ea typeface="+mn-ea"/>
                <a:cs typeface="+mn-cs"/>
                <a:hlinkClick r:id="rId3" tooltip="Political activist"/>
              </a:rPr>
              <a:t>political activist</a:t>
            </a:r>
            <a:r>
              <a:rPr lang="en-US" sz="1200" kern="1200" dirty="0" smtClean="0">
                <a:solidFill>
                  <a:schemeClr val="tx1"/>
                </a:solidFill>
                <a:effectLst/>
                <a:latin typeface="+mn-lt"/>
                <a:ea typeface="+mn-ea"/>
                <a:cs typeface="+mn-cs"/>
              </a:rPr>
              <a:t>. Glover is well known for his roles as Mr. Albert Johnson in </a:t>
            </a:r>
            <a:r>
              <a:rPr lang="en-US" sz="1200" i="1" u="sng" kern="1200" dirty="0" smtClean="0">
                <a:solidFill>
                  <a:schemeClr val="tx1"/>
                </a:solidFill>
                <a:effectLst/>
                <a:latin typeface="+mn-lt"/>
                <a:ea typeface="+mn-ea"/>
                <a:cs typeface="+mn-cs"/>
                <a:hlinkClick r:id="rId4" tooltip="The Color Purple (film)"/>
              </a:rPr>
              <a:t>The Color Purple</a:t>
            </a:r>
            <a:r>
              <a:rPr lang="en-US" sz="1200" kern="1200" dirty="0" smtClean="0">
                <a:solidFill>
                  <a:schemeClr val="tx1"/>
                </a:solidFill>
                <a:effectLst/>
                <a:latin typeface="+mn-lt"/>
                <a:ea typeface="+mn-ea"/>
                <a:cs typeface="+mn-cs"/>
              </a:rPr>
              <a:t>, Michael </a:t>
            </a:r>
            <a:r>
              <a:rPr lang="en-US" sz="1200" kern="1200" dirty="0" err="1" smtClean="0">
                <a:solidFill>
                  <a:schemeClr val="tx1"/>
                </a:solidFill>
                <a:effectLst/>
                <a:latin typeface="+mn-lt"/>
                <a:ea typeface="+mn-ea"/>
                <a:cs typeface="+mn-cs"/>
              </a:rPr>
              <a:t>Harrigan</a:t>
            </a:r>
            <a:r>
              <a:rPr lang="en-US" sz="1200" kern="1200" dirty="0" smtClean="0">
                <a:solidFill>
                  <a:schemeClr val="tx1"/>
                </a:solidFill>
                <a:effectLst/>
                <a:latin typeface="+mn-lt"/>
                <a:ea typeface="+mn-ea"/>
                <a:cs typeface="+mn-cs"/>
              </a:rPr>
              <a:t> in </a:t>
            </a:r>
            <a:r>
              <a:rPr lang="en-US" sz="1200" i="1" u="sng" kern="1200" dirty="0" smtClean="0">
                <a:solidFill>
                  <a:schemeClr val="tx1"/>
                </a:solidFill>
                <a:effectLst/>
                <a:latin typeface="+mn-lt"/>
                <a:ea typeface="+mn-ea"/>
                <a:cs typeface="+mn-cs"/>
                <a:hlinkClick r:id="rId5" tooltip="Predator 2"/>
              </a:rPr>
              <a:t>Predator 2</a:t>
            </a:r>
            <a:r>
              <a:rPr lang="en-US" sz="1200" kern="1200" dirty="0" smtClean="0">
                <a:solidFill>
                  <a:schemeClr val="tx1"/>
                </a:solidFill>
                <a:effectLst/>
                <a:latin typeface="+mn-lt"/>
                <a:ea typeface="+mn-ea"/>
                <a:cs typeface="+mn-cs"/>
              </a:rPr>
              <a:t>, corrupt cop James </a:t>
            </a:r>
            <a:r>
              <a:rPr lang="en-US" sz="1200" kern="1200" dirty="0" err="1" smtClean="0">
                <a:solidFill>
                  <a:schemeClr val="tx1"/>
                </a:solidFill>
                <a:effectLst/>
                <a:latin typeface="+mn-lt"/>
                <a:ea typeface="+mn-ea"/>
                <a:cs typeface="+mn-cs"/>
              </a:rPr>
              <a:t>McFee</a:t>
            </a:r>
            <a:r>
              <a:rPr lang="en-US" sz="1200" kern="1200" dirty="0" smtClean="0">
                <a:solidFill>
                  <a:schemeClr val="tx1"/>
                </a:solidFill>
                <a:effectLst/>
                <a:latin typeface="+mn-lt"/>
                <a:ea typeface="+mn-ea"/>
                <a:cs typeface="+mn-cs"/>
              </a:rPr>
              <a:t> in </a:t>
            </a:r>
            <a:r>
              <a:rPr lang="en-US" sz="1200" i="1" u="sng" kern="1200" dirty="0" smtClean="0">
                <a:solidFill>
                  <a:schemeClr val="tx1"/>
                </a:solidFill>
                <a:effectLst/>
                <a:latin typeface="+mn-lt"/>
                <a:ea typeface="+mn-ea"/>
                <a:cs typeface="+mn-cs"/>
                <a:hlinkClick r:id="rId6" tooltip="Witness (1985 film)"/>
              </a:rPr>
              <a:t>Witness</a:t>
            </a:r>
            <a:r>
              <a:rPr lang="en-US" sz="1200" kern="1200" dirty="0" smtClean="0">
                <a:solidFill>
                  <a:schemeClr val="tx1"/>
                </a:solidFill>
                <a:effectLst/>
                <a:latin typeface="+mn-lt"/>
                <a:ea typeface="+mn-ea"/>
                <a:cs typeface="+mn-cs"/>
              </a:rPr>
              <a:t>, Detective Sergeant </a:t>
            </a:r>
            <a:r>
              <a:rPr lang="en-US" sz="1200" u="sng" kern="1200" dirty="0" smtClean="0">
                <a:solidFill>
                  <a:schemeClr val="tx1"/>
                </a:solidFill>
                <a:effectLst/>
                <a:latin typeface="+mn-lt"/>
                <a:ea typeface="+mn-ea"/>
                <a:cs typeface="+mn-cs"/>
                <a:hlinkClick r:id="rId7" tooltip="Roger Murtaugh"/>
              </a:rPr>
              <a:t>Roger </a:t>
            </a:r>
            <a:r>
              <a:rPr lang="en-US" sz="1200" u="sng" kern="1200" dirty="0" err="1" smtClean="0">
                <a:solidFill>
                  <a:schemeClr val="tx1"/>
                </a:solidFill>
                <a:effectLst/>
                <a:latin typeface="+mn-lt"/>
                <a:ea typeface="+mn-ea"/>
                <a:cs typeface="+mn-cs"/>
                <a:hlinkClick r:id="rId7" tooltip="Roger Murtaugh"/>
              </a:rPr>
              <a:t>Murtaugh</a:t>
            </a:r>
            <a:r>
              <a:rPr lang="en-US" sz="1200" kern="1200" dirty="0" smtClean="0">
                <a:solidFill>
                  <a:schemeClr val="tx1"/>
                </a:solidFill>
                <a:effectLst/>
                <a:latin typeface="+mn-lt"/>
                <a:ea typeface="+mn-ea"/>
                <a:cs typeface="+mn-cs"/>
              </a:rPr>
              <a:t> in </a:t>
            </a:r>
            <a:r>
              <a:rPr lang="en-US" sz="1200" kern="1200" dirty="0" err="1" smtClean="0">
                <a:solidFill>
                  <a:schemeClr val="tx1"/>
                </a:solidFill>
                <a:effectLst/>
                <a:latin typeface="+mn-lt"/>
                <a:ea typeface="+mn-ea"/>
                <a:cs typeface="+mn-cs"/>
              </a:rPr>
              <a:t>the</a:t>
            </a:r>
            <a:r>
              <a:rPr lang="en-US" sz="1200" i="1" u="sng" kern="1200" dirty="0" err="1" smtClean="0">
                <a:solidFill>
                  <a:schemeClr val="tx1"/>
                </a:solidFill>
                <a:effectLst/>
                <a:latin typeface="+mn-lt"/>
                <a:ea typeface="+mn-ea"/>
                <a:cs typeface="+mn-cs"/>
                <a:hlinkClick r:id="rId8" tooltip="Lethal Weapon (film series)"/>
              </a:rPr>
              <a:t>Lethal</a:t>
            </a:r>
            <a:r>
              <a:rPr lang="en-US" sz="1200" i="1" u="sng" kern="1200" dirty="0" smtClean="0">
                <a:solidFill>
                  <a:schemeClr val="tx1"/>
                </a:solidFill>
                <a:effectLst/>
                <a:latin typeface="+mn-lt"/>
                <a:ea typeface="+mn-ea"/>
                <a:cs typeface="+mn-cs"/>
                <a:hlinkClick r:id="rId8" tooltip="Lethal Weapon (film series)"/>
              </a:rPr>
              <a:t> Weapon</a:t>
            </a:r>
            <a:r>
              <a:rPr lang="en-US" sz="1200" kern="1200" dirty="0" smtClean="0">
                <a:solidFill>
                  <a:schemeClr val="tx1"/>
                </a:solidFill>
                <a:effectLst/>
                <a:latin typeface="+mn-lt"/>
                <a:ea typeface="+mn-ea"/>
                <a:cs typeface="+mn-cs"/>
              </a:rPr>
              <a:t> film series, Colonel Isaac Johnson in </a:t>
            </a:r>
            <a:r>
              <a:rPr lang="en-US" sz="1200" i="1" u="sng" kern="1200" dirty="0" smtClean="0">
                <a:solidFill>
                  <a:schemeClr val="tx1"/>
                </a:solidFill>
                <a:effectLst/>
                <a:latin typeface="+mn-lt"/>
                <a:ea typeface="+mn-ea"/>
                <a:cs typeface="+mn-cs"/>
                <a:hlinkClick r:id="rId9" tooltip="Shooter (2007 film)"/>
              </a:rPr>
              <a:t>Shooter</a:t>
            </a:r>
            <a:r>
              <a:rPr lang="en-US" sz="1200" kern="1200" dirty="0" smtClean="0">
                <a:solidFill>
                  <a:schemeClr val="tx1"/>
                </a:solidFill>
                <a:effectLst/>
                <a:latin typeface="+mn-lt"/>
                <a:ea typeface="+mn-ea"/>
                <a:cs typeface="+mn-cs"/>
              </a:rPr>
              <a:t>, Detective David </a:t>
            </a:r>
            <a:r>
              <a:rPr lang="en-US" sz="1200" kern="1200" dirty="0" err="1" smtClean="0">
                <a:solidFill>
                  <a:schemeClr val="tx1"/>
                </a:solidFill>
                <a:effectLst/>
                <a:latin typeface="+mn-lt"/>
                <a:ea typeface="+mn-ea"/>
                <a:cs typeface="+mn-cs"/>
              </a:rPr>
              <a:t>Tapp</a:t>
            </a:r>
            <a:r>
              <a:rPr lang="en-US" sz="1200" kern="1200" dirty="0" smtClean="0">
                <a:solidFill>
                  <a:schemeClr val="tx1"/>
                </a:solidFill>
                <a:effectLst/>
                <a:latin typeface="+mn-lt"/>
                <a:ea typeface="+mn-ea"/>
                <a:cs typeface="+mn-cs"/>
              </a:rPr>
              <a:t> in </a:t>
            </a:r>
            <a:r>
              <a:rPr lang="en-US" sz="1200" i="1" u="sng" kern="1200" dirty="0" smtClean="0">
                <a:solidFill>
                  <a:schemeClr val="tx1"/>
                </a:solidFill>
                <a:effectLst/>
                <a:latin typeface="+mn-lt"/>
                <a:ea typeface="+mn-ea"/>
                <a:cs typeface="+mn-cs"/>
                <a:hlinkClick r:id="rId10" tooltip="Saw (2004 film)"/>
              </a:rPr>
              <a:t>Saw</a:t>
            </a:r>
            <a:r>
              <a:rPr lang="en-US" sz="1200" kern="1200" dirty="0" smtClean="0">
                <a:solidFill>
                  <a:schemeClr val="tx1"/>
                </a:solidFill>
                <a:effectLst/>
                <a:latin typeface="+mn-lt"/>
                <a:ea typeface="+mn-ea"/>
                <a:cs typeface="+mn-cs"/>
              </a:rPr>
              <a:t>, and George Knox in </a:t>
            </a:r>
            <a:r>
              <a:rPr lang="en-US" sz="1200" i="1" u="sng" kern="1200" dirty="0" smtClean="0">
                <a:solidFill>
                  <a:schemeClr val="tx1"/>
                </a:solidFill>
                <a:effectLst/>
                <a:latin typeface="+mn-lt"/>
                <a:ea typeface="+mn-ea"/>
                <a:cs typeface="+mn-cs"/>
                <a:hlinkClick r:id="rId11" tooltip="Angels in the Outfield (1994 film)"/>
              </a:rPr>
              <a:t>Angels in the Outfield</a:t>
            </a:r>
            <a:r>
              <a:rPr lang="en-US" sz="1200" kern="1200" dirty="0" smtClean="0">
                <a:solidFill>
                  <a:schemeClr val="tx1"/>
                </a:solidFill>
                <a:effectLst/>
                <a:latin typeface="+mn-lt"/>
                <a:ea typeface="+mn-ea"/>
                <a:cs typeface="+mn-cs"/>
              </a:rPr>
              <a:t>. He has also appeared in many other movies, television shows, and theatrical productions. He is an active supporter of various humanitarian and political causes. </a:t>
            </a:r>
            <a:endParaRPr lang="en-US" sz="1200" kern="1200" dirty="0" smtClean="0">
              <a:solidFill>
                <a:schemeClr val="tx1"/>
              </a:solidFill>
              <a:effectLst/>
              <a:latin typeface="+mn-lt"/>
              <a:ea typeface="+mn-ea"/>
              <a:cs typeface="+mn-cs"/>
            </a:endParaRPr>
          </a:p>
          <a:p>
            <a:pPr>
              <a:spcBef>
                <a:spcPct val="0"/>
              </a:spcBef>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Now will the person who has this celebrity’s card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share what we might not know about him? (underlined</a:t>
            </a:r>
            <a:r>
              <a:rPr lang="en-US" sz="1200" kern="1200" baseline="0" dirty="0" smtClean="0">
                <a:solidFill>
                  <a:schemeClr val="tx1"/>
                </a:solidFill>
                <a:effectLst/>
                <a:latin typeface="+mn-lt"/>
                <a:ea typeface="+mn-ea"/>
                <a:cs typeface="+mn-cs"/>
              </a:rPr>
              <a:t> portion of large laminated card)</a:t>
            </a:r>
            <a:endParaRPr lang="en-US" dirty="0" smtClean="0"/>
          </a:p>
          <a:p>
            <a:pPr>
              <a:spcBef>
                <a:spcPct val="0"/>
              </a:spcBef>
            </a:pPr>
            <a:endParaRPr lang="en-US" dirty="0" smtClean="0"/>
          </a:p>
        </p:txBody>
      </p:sp>
      <p:sp>
        <p:nvSpPr>
          <p:cNvPr id="176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5F2081-64CB-4F8A-8E4D-3F06B1C5536D}" type="slidenum">
              <a:rPr lang="en-US">
                <a:solidFill>
                  <a:srgbClr val="000000"/>
                </a:solidFill>
              </a:rPr>
              <a:pPr/>
              <a:t>20</a:t>
            </a:fld>
            <a:endParaRPr lang="en-US">
              <a:solidFill>
                <a:srgbClr val="000000"/>
              </a:solidFill>
            </a:endParaRPr>
          </a:p>
        </p:txBody>
      </p:sp>
    </p:spTree>
    <p:extLst>
      <p:ext uri="{BB962C8B-B14F-4D97-AF65-F5344CB8AC3E}">
        <p14:creationId xmlns:p14="http://schemas.microsoft.com/office/powerpoint/2010/main" val="1258225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kern="1200" dirty="0" smtClean="0">
                <a:solidFill>
                  <a:schemeClr val="tx1"/>
                </a:solidFill>
                <a:effectLst/>
                <a:latin typeface="+mn-lt"/>
                <a:ea typeface="+mn-ea"/>
                <a:cs typeface="+mn-cs"/>
              </a:rPr>
              <a:t>Known as an A-list actor and producer, Tom Cruise is the star of many box office hits, including Risky Business, A few Good Men, The Firm, and Jerry Maguire. He has an estimated net worth of $450 million which makes him one of the highest paid actors.  </a:t>
            </a:r>
            <a:endParaRPr lang="en-US" sz="1200" kern="1200" dirty="0" smtClean="0">
              <a:solidFill>
                <a:schemeClr val="tx1"/>
              </a:solidFill>
              <a:effectLst/>
              <a:latin typeface="+mn-lt"/>
              <a:ea typeface="+mn-ea"/>
              <a:cs typeface="+mn-cs"/>
            </a:endParaRPr>
          </a:p>
          <a:p>
            <a:pPr>
              <a:spcBef>
                <a:spcPct val="0"/>
              </a:spcBef>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Now will the person who has this celebrity’s card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share what we might not know about him? (underlined</a:t>
            </a:r>
            <a:r>
              <a:rPr lang="en-US" sz="1200" kern="1200" baseline="0" dirty="0" smtClean="0">
                <a:solidFill>
                  <a:schemeClr val="tx1"/>
                </a:solidFill>
                <a:effectLst/>
                <a:latin typeface="+mn-lt"/>
                <a:ea typeface="+mn-ea"/>
                <a:cs typeface="+mn-cs"/>
              </a:rPr>
              <a:t> portion of large laminated card)</a:t>
            </a:r>
            <a:endParaRPr lang="en-US" dirty="0" smtClean="0"/>
          </a:p>
          <a:p>
            <a:pPr>
              <a:spcBef>
                <a:spcPct val="0"/>
              </a:spcBef>
            </a:pPr>
            <a:endParaRPr lang="en-US" dirty="0" smtClean="0"/>
          </a:p>
        </p:txBody>
      </p:sp>
      <p:sp>
        <p:nvSpPr>
          <p:cNvPr id="181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1F8006E-EFD2-4B2A-8B14-6DC2B3EE5AE6}" type="slidenum">
              <a:rPr lang="en-US">
                <a:solidFill>
                  <a:srgbClr val="000000"/>
                </a:solidFill>
              </a:rPr>
              <a:pPr/>
              <a:t>21</a:t>
            </a:fld>
            <a:endParaRPr lang="en-US">
              <a:solidFill>
                <a:srgbClr val="000000"/>
              </a:solidFill>
            </a:endParaRPr>
          </a:p>
        </p:txBody>
      </p:sp>
    </p:spTree>
    <p:extLst>
      <p:ext uri="{BB962C8B-B14F-4D97-AF65-F5344CB8AC3E}">
        <p14:creationId xmlns:p14="http://schemas.microsoft.com/office/powerpoint/2010/main" val="4271758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Jenn</a:t>
            </a:r>
          </a:p>
          <a:p>
            <a:r>
              <a:rPr lang="en-US" dirty="0" smtClean="0"/>
              <a:t>Turn to your shoulder partner and rally robin what all</a:t>
            </a:r>
            <a:r>
              <a:rPr lang="en-US" baseline="0" dirty="0" smtClean="0"/>
              <a:t> of these people had in common.  </a:t>
            </a:r>
          </a:p>
          <a:p>
            <a:endParaRPr lang="en-US" dirty="0" smtClean="0"/>
          </a:p>
          <a:p>
            <a:r>
              <a:rPr lang="en-US" dirty="0" smtClean="0"/>
              <a:t>They are all known for their accomplishments, not their challenges.  They have</a:t>
            </a:r>
            <a:r>
              <a:rPr lang="en-US" baseline="0" dirty="0" smtClean="0"/>
              <a:t> resiliency.</a:t>
            </a:r>
            <a:endParaRPr lang="en-US" dirty="0" smtClean="0"/>
          </a:p>
          <a:p>
            <a:r>
              <a:rPr lang="en-US" dirty="0" smtClean="0"/>
              <a:t>Each of these people has</a:t>
            </a:r>
            <a:r>
              <a:rPr lang="en-US" baseline="0" dirty="0" smtClean="0"/>
              <a:t> a certain kind of mindset which is necessary to overcome adversity</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Rally Robin</a:t>
            </a:r>
          </a:p>
          <a:p>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22</a:t>
            </a:fld>
            <a:endParaRPr lang="en-US"/>
          </a:p>
        </p:txBody>
      </p:sp>
    </p:spTree>
    <p:extLst>
      <p:ext uri="{BB962C8B-B14F-4D97-AF65-F5344CB8AC3E}">
        <p14:creationId xmlns:p14="http://schemas.microsoft.com/office/powerpoint/2010/main" val="3669537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choose to use some of the slides we’ve hidden with other celebrities you can unhide this slide and adjust for discussion of commonalities.</a:t>
            </a:r>
          </a:p>
          <a:p>
            <a:endParaRPr lang="en-US" baseline="0" dirty="0" smtClean="0"/>
          </a:p>
          <a:p>
            <a:r>
              <a:rPr lang="en-US" dirty="0" smtClean="0"/>
              <a:t>Turn </a:t>
            </a:r>
            <a:r>
              <a:rPr lang="en-US" dirty="0" smtClean="0"/>
              <a:t>to your shoulder partner and discuss what all</a:t>
            </a:r>
            <a:r>
              <a:rPr lang="en-US" baseline="0" dirty="0" smtClean="0"/>
              <a:t> of these people had in common.  </a:t>
            </a:r>
          </a:p>
          <a:p>
            <a:endParaRPr lang="en-US" dirty="0" smtClean="0"/>
          </a:p>
          <a:p>
            <a:r>
              <a:rPr lang="en-US" dirty="0" smtClean="0"/>
              <a:t>They are all known for their accomplishments, not their challenges.  They have</a:t>
            </a:r>
            <a:r>
              <a:rPr lang="en-US" baseline="0" dirty="0" smtClean="0"/>
              <a:t> resiliency.</a:t>
            </a:r>
            <a:endParaRPr lang="en-US" dirty="0" smtClean="0"/>
          </a:p>
          <a:p>
            <a:endParaRPr lang="en-US" dirty="0" smtClean="0"/>
          </a:p>
          <a:p>
            <a:r>
              <a:rPr lang="en-US" dirty="0" smtClean="0"/>
              <a:t>Each </a:t>
            </a:r>
            <a:r>
              <a:rPr lang="en-US" dirty="0" smtClean="0"/>
              <a:t>of these people has</a:t>
            </a:r>
            <a:r>
              <a:rPr lang="en-US" baseline="0" dirty="0" smtClean="0"/>
              <a:t> a certain kind of mindset which is necessary to overcome </a:t>
            </a:r>
            <a:r>
              <a:rPr lang="en-US" baseline="0" dirty="0" smtClean="0"/>
              <a:t>adversity.</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23</a:t>
            </a:fld>
            <a:endParaRPr lang="en-US"/>
          </a:p>
        </p:txBody>
      </p:sp>
    </p:spTree>
    <p:extLst>
      <p:ext uri="{BB962C8B-B14F-4D97-AF65-F5344CB8AC3E}">
        <p14:creationId xmlns:p14="http://schemas.microsoft.com/office/powerpoint/2010/main" val="1597883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Allison</a:t>
            </a:r>
          </a:p>
          <a:p>
            <a:r>
              <a:rPr lang="en-US" sz="1200" kern="1200" dirty="0" smtClean="0">
                <a:solidFill>
                  <a:schemeClr val="tx1"/>
                </a:solidFill>
                <a:effectLst/>
                <a:latin typeface="+mn-lt"/>
                <a:ea typeface="+mn-ea"/>
                <a:cs typeface="+mn-cs"/>
              </a:rPr>
              <a:t>In the celebrity name game we just played we did not describe Thomas Edison as a dyslexic inventor or Agatha Christie as a dysgraphic author.  In fact, we didn’t even have to reveal their disability for many of you to identify who was being describing.  When we use Person First Language we recognize that there are a multitude of descriptors for any person and so we focus on putting the person before any challenging condition they might have.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use Person First Language</a:t>
            </a:r>
            <a:r>
              <a:rPr lang="en-US" sz="1200" kern="1200" baseline="0" dirty="0" smtClean="0">
                <a:solidFill>
                  <a:schemeClr val="tx1"/>
                </a:solidFill>
                <a:effectLst/>
                <a:latin typeface="+mn-lt"/>
                <a:ea typeface="+mn-ea"/>
                <a:cs typeface="+mn-cs"/>
              </a:rPr>
              <a:t> because w</a:t>
            </a:r>
            <a:r>
              <a:rPr lang="en-US" sz="1200" kern="1200" dirty="0" smtClean="0">
                <a:solidFill>
                  <a:schemeClr val="tx1"/>
                </a:solidFill>
                <a:effectLst/>
                <a:latin typeface="+mn-lt"/>
                <a:ea typeface="+mn-ea"/>
                <a:cs typeface="+mn-cs"/>
              </a:rPr>
              <a:t>ords matter.</a:t>
            </a:r>
          </a:p>
          <a:p>
            <a:pPr lvl="0"/>
            <a:r>
              <a:rPr lang="en-US" sz="1200" kern="1200" dirty="0" smtClean="0">
                <a:solidFill>
                  <a:schemeClr val="tx1"/>
                </a:solidFill>
                <a:effectLst/>
                <a:latin typeface="+mn-lt"/>
                <a:ea typeface="+mn-ea"/>
                <a:cs typeface="+mn-cs"/>
              </a:rPr>
              <a:t>The Sticks and Stones adage is a lie.</a:t>
            </a:r>
          </a:p>
          <a:p>
            <a:pPr lvl="0"/>
            <a:r>
              <a:rPr lang="en-US" sz="1200" kern="1200" dirty="0" smtClean="0">
                <a:solidFill>
                  <a:schemeClr val="tx1"/>
                </a:solidFill>
                <a:effectLst/>
                <a:latin typeface="+mn-lt"/>
                <a:ea typeface="+mn-ea"/>
                <a:cs typeface="+mn-cs"/>
              </a:rPr>
              <a:t> 1 out of every 5 Americans has a disability; </a:t>
            </a:r>
          </a:p>
          <a:p>
            <a:pPr lvl="0"/>
            <a:r>
              <a:rPr lang="en-US" sz="1200" kern="1200" dirty="0" smtClean="0">
                <a:solidFill>
                  <a:schemeClr val="tx1"/>
                </a:solidFill>
                <a:effectLst/>
                <a:latin typeface="+mn-lt"/>
                <a:ea typeface="+mn-ea"/>
                <a:cs typeface="+mn-cs"/>
              </a:rPr>
              <a:t>1 out of every 6 students has a disability</a:t>
            </a:r>
          </a:p>
          <a:p>
            <a:pPr lvl="0"/>
            <a:r>
              <a:rPr lang="en-US" sz="1200" kern="1200" dirty="0" smtClean="0">
                <a:solidFill>
                  <a:schemeClr val="tx1"/>
                </a:solidFill>
                <a:effectLst/>
                <a:latin typeface="+mn-lt"/>
                <a:ea typeface="+mn-ea"/>
                <a:cs typeface="+mn-cs"/>
              </a:rPr>
              <a:t>Every individual regardless of gender, race, age, ability deserves dignity and respect</a:t>
            </a:r>
          </a:p>
          <a:p>
            <a:pPr lvl="0"/>
            <a:r>
              <a:rPr lang="en-US" sz="1200" kern="1200" dirty="0" smtClean="0">
                <a:solidFill>
                  <a:schemeClr val="tx1"/>
                </a:solidFill>
                <a:effectLst/>
                <a:latin typeface="+mn-lt"/>
                <a:ea typeface="+mn-ea"/>
                <a:cs typeface="+mn-cs"/>
              </a:rPr>
              <a:t>The way we talk about people makes a difference.</a:t>
            </a:r>
          </a:p>
          <a:p>
            <a:pPr lvl="0"/>
            <a:r>
              <a:rPr lang="en-US" sz="1200" kern="1200" dirty="0" smtClean="0">
                <a:solidFill>
                  <a:schemeClr val="tx1"/>
                </a:solidFill>
                <a:effectLst/>
                <a:latin typeface="+mn-lt"/>
                <a:ea typeface="+mn-ea"/>
                <a:cs typeface="+mn-cs"/>
              </a:rPr>
              <a:t>People can adopt an identity or a mindset based on our words.</a:t>
            </a:r>
          </a:p>
          <a:p>
            <a:pPr lvl="0"/>
            <a:r>
              <a:rPr lang="en-US" sz="1200" kern="1200" dirty="0" smtClean="0">
                <a:solidFill>
                  <a:schemeClr val="tx1"/>
                </a:solidFill>
                <a:effectLst/>
                <a:latin typeface="+mn-lt"/>
                <a:ea typeface="+mn-ea"/>
                <a:cs typeface="+mn-cs"/>
              </a:rPr>
              <a:t>Many people with disabilities prefer the Person First Language model but it is important to note that some do not.  Naturally, the person with the disability has the right to identify whatever language formation they feel is most appropriate.  </a:t>
            </a:r>
          </a:p>
          <a:p>
            <a:endParaRPr lang="en-US" dirty="0" smtClean="0"/>
          </a:p>
          <a:p>
            <a:r>
              <a:rPr lang="en-US" dirty="0" smtClean="0"/>
              <a:t>1 in 6 students have a disability in America.</a:t>
            </a:r>
          </a:p>
          <a:p>
            <a:r>
              <a:rPr lang="en-US" dirty="0" smtClean="0"/>
              <a:t>https://www.cdc.gov/ncbddd/developmentaldisabilities/about.html</a:t>
            </a:r>
          </a:p>
          <a:p>
            <a:r>
              <a:rPr lang="en-US" dirty="0" smtClean="0"/>
              <a:t>https://www.census.gov/newsroom/releases/archives/miscellaneous/cb12-134.html</a:t>
            </a:r>
          </a:p>
          <a:p>
            <a:r>
              <a:rPr lang="en-US" dirty="0" smtClean="0"/>
              <a:t>http://www.usatoday.com/story/news/nation/2015/07/30/american-adults-disability/30881975</a:t>
            </a:r>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24</a:t>
            </a:fld>
            <a:endParaRPr lang="en-US"/>
          </a:p>
        </p:txBody>
      </p:sp>
    </p:spTree>
    <p:extLst>
      <p:ext uri="{BB962C8B-B14F-4D97-AF65-F5344CB8AC3E}">
        <p14:creationId xmlns:p14="http://schemas.microsoft.com/office/powerpoint/2010/main" val="2289552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433388" y="708025"/>
            <a:ext cx="6300787" cy="35448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8" name="Shape 138"/>
          <p:cNvSpPr txBox="1">
            <a:spLocks noGrp="1"/>
          </p:cNvSpPr>
          <p:nvPr>
            <p:ph type="body" idx="1"/>
          </p:nvPr>
        </p:nvSpPr>
        <p:spPr>
          <a:xfrm>
            <a:off x="716620" y="4489387"/>
            <a:ext cx="5732948" cy="4253103"/>
          </a:xfrm>
          <a:prstGeom prst="rect">
            <a:avLst/>
          </a:prstGeom>
          <a:noFill/>
          <a:ln>
            <a:noFill/>
          </a:ln>
        </p:spPr>
        <p:txBody>
          <a:bodyPr lIns="94932" tIns="94932" rIns="94932" bIns="9493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Allison</a:t>
            </a:r>
          </a:p>
          <a:p>
            <a:r>
              <a:rPr lang="en-US" sz="1200" kern="1200" dirty="0" smtClean="0">
                <a:solidFill>
                  <a:schemeClr val="tx1"/>
                </a:solidFill>
                <a:effectLst/>
                <a:latin typeface="+mn-lt"/>
                <a:ea typeface="+mn-ea"/>
                <a:cs typeface="+mn-cs"/>
              </a:rPr>
              <a:t>Mindset is a set of beliefs or a way of thinking that determines one’s behavior, outlook, and mental attitude.</a:t>
            </a: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444687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Allison</a:t>
            </a:r>
          </a:p>
          <a:p>
            <a:r>
              <a:rPr lang="en-US" dirty="0" smtClean="0"/>
              <a:t>Carol Dweck</a:t>
            </a:r>
            <a:r>
              <a:rPr lang="en-US" baseline="0" dirty="0" smtClean="0"/>
              <a:t> is a researcher at Stanford who tested her theory of mindset and her research demonstrates that language really does matter</a:t>
            </a:r>
            <a:r>
              <a:rPr lang="en-US" baseline="0" dirty="0" smtClean="0"/>
              <a:t>.  Much of what we share with you today comes from her book, Mindset.</a:t>
            </a:r>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26</a:t>
            </a:fld>
            <a:endParaRPr lang="en-US"/>
          </a:p>
        </p:txBody>
      </p:sp>
    </p:spTree>
    <p:extLst>
      <p:ext uri="{BB962C8B-B14F-4D97-AF65-F5344CB8AC3E}">
        <p14:creationId xmlns:p14="http://schemas.microsoft.com/office/powerpoint/2010/main" val="932464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Allison</a:t>
            </a:r>
          </a:p>
          <a:p>
            <a:r>
              <a:rPr lang="en-US" dirty="0" smtClean="0"/>
              <a:t>Your brain is </a:t>
            </a:r>
            <a:r>
              <a:rPr lang="en-US" dirty="0" smtClean="0"/>
              <a:t>like a </a:t>
            </a:r>
            <a:r>
              <a:rPr lang="en-US" dirty="0" smtClean="0"/>
              <a:t>muscle </a:t>
            </a:r>
            <a:r>
              <a:rPr lang="en-US" dirty="0" smtClean="0"/>
              <a:t>in that it can </a:t>
            </a:r>
            <a:r>
              <a:rPr lang="en-US" dirty="0" smtClean="0"/>
              <a:t>grow!</a:t>
            </a:r>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27</a:t>
            </a:fld>
            <a:endParaRPr lang="en-US"/>
          </a:p>
        </p:txBody>
      </p:sp>
    </p:spTree>
    <p:extLst>
      <p:ext uri="{BB962C8B-B14F-4D97-AF65-F5344CB8AC3E}">
        <p14:creationId xmlns:p14="http://schemas.microsoft.com/office/powerpoint/2010/main" val="1270368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Allison</a:t>
            </a:r>
          </a:p>
          <a:p>
            <a:r>
              <a:rPr lang="en-US" dirty="0" smtClean="0"/>
              <a:t>1:15</a:t>
            </a:r>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28</a:t>
            </a:fld>
            <a:endParaRPr lang="en-US"/>
          </a:p>
        </p:txBody>
      </p:sp>
    </p:spTree>
    <p:extLst>
      <p:ext uri="{BB962C8B-B14F-4D97-AF65-F5344CB8AC3E}">
        <p14:creationId xmlns:p14="http://schemas.microsoft.com/office/powerpoint/2010/main" val="3341499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Allison</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5 min</a:t>
            </a:r>
          </a:p>
          <a:p>
            <a:r>
              <a:rPr lang="en-US" baseline="0" dirty="0" smtClean="0"/>
              <a:t>Introduce handout w graphic as you discuss differences between fixed and growth mindsets and participants use guided notes.</a:t>
            </a:r>
          </a:p>
          <a:p>
            <a:endParaRPr lang="en-US" baseline="0" dirty="0" smtClean="0"/>
          </a:p>
          <a:p>
            <a:r>
              <a:rPr lang="en-US" sz="1200" kern="1200" dirty="0" smtClean="0">
                <a:solidFill>
                  <a:schemeClr val="tx1"/>
                </a:solidFill>
                <a:effectLst/>
                <a:latin typeface="+mn-lt"/>
                <a:ea typeface="+mn-ea"/>
                <a:cs typeface="+mn-cs"/>
              </a:rPr>
              <a:t>Students with a </a:t>
            </a:r>
            <a:r>
              <a:rPr lang="en-US" sz="1200" b="1" kern="1200" dirty="0" smtClean="0">
                <a:solidFill>
                  <a:schemeClr val="tx1"/>
                </a:solidFill>
                <a:effectLst/>
                <a:latin typeface="+mn-lt"/>
                <a:ea typeface="+mn-ea"/>
                <a:cs typeface="+mn-cs"/>
              </a:rPr>
              <a:t>FIXED mindset</a:t>
            </a:r>
            <a:r>
              <a:rPr lang="en-US" sz="1200" kern="1200" dirty="0" smtClean="0">
                <a:solidFill>
                  <a:schemeClr val="tx1"/>
                </a:solidFill>
                <a:effectLst/>
                <a:latin typeface="+mn-lt"/>
                <a:ea typeface="+mn-ea"/>
                <a:cs typeface="+mn-cs"/>
              </a:rPr>
              <a:t> believe their basic abilities, their </a:t>
            </a:r>
            <a:r>
              <a:rPr lang="en-US" sz="1200" b="1" kern="1200" dirty="0" smtClean="0">
                <a:solidFill>
                  <a:schemeClr val="tx1"/>
                </a:solidFill>
                <a:effectLst/>
                <a:latin typeface="+mn-lt"/>
                <a:ea typeface="+mn-ea"/>
                <a:cs typeface="+mn-cs"/>
              </a:rPr>
              <a:t>intelligence</a:t>
            </a:r>
            <a:r>
              <a:rPr lang="en-US" sz="1200" kern="1200" dirty="0" smtClean="0">
                <a:solidFill>
                  <a:schemeClr val="tx1"/>
                </a:solidFill>
                <a:effectLst/>
                <a:latin typeface="+mn-lt"/>
                <a:ea typeface="+mn-ea"/>
                <a:cs typeface="+mn-cs"/>
              </a:rPr>
              <a:t>, their </a:t>
            </a:r>
            <a:r>
              <a:rPr lang="en-US" sz="1200" b="1" kern="1200" dirty="0" smtClean="0">
                <a:solidFill>
                  <a:schemeClr val="tx1"/>
                </a:solidFill>
                <a:effectLst/>
                <a:latin typeface="+mn-lt"/>
                <a:ea typeface="+mn-ea"/>
                <a:cs typeface="+mn-cs"/>
              </a:rPr>
              <a:t>talents</a:t>
            </a:r>
            <a:r>
              <a:rPr lang="en-US" sz="1200" kern="1200" dirty="0" smtClean="0">
                <a:solidFill>
                  <a:schemeClr val="tx1"/>
                </a:solidFill>
                <a:effectLst/>
                <a:latin typeface="+mn-lt"/>
                <a:ea typeface="+mn-ea"/>
                <a:cs typeface="+mn-cs"/>
              </a:rPr>
              <a:t>, are just fixed traits that really don’t change over time. </a:t>
            </a:r>
          </a:p>
          <a:p>
            <a:r>
              <a:rPr lang="en-US" sz="1200" kern="1200" dirty="0" smtClean="0">
                <a:solidFill>
                  <a:schemeClr val="tx1"/>
                </a:solidFill>
                <a:effectLst/>
                <a:latin typeface="+mn-lt"/>
                <a:ea typeface="+mn-ea"/>
                <a:cs typeface="+mn-cs"/>
              </a:rPr>
              <a:t>Students with a </a:t>
            </a:r>
            <a:r>
              <a:rPr lang="en-US" sz="1200" b="1" kern="1200" dirty="0" smtClean="0">
                <a:solidFill>
                  <a:schemeClr val="tx1"/>
                </a:solidFill>
                <a:effectLst/>
                <a:latin typeface="+mn-lt"/>
                <a:ea typeface="+mn-ea"/>
                <a:cs typeface="+mn-cs"/>
              </a:rPr>
              <a:t>GROWTH</a:t>
            </a:r>
            <a:r>
              <a:rPr lang="en-US" sz="1200" kern="1200" dirty="0" smtClean="0">
                <a:solidFill>
                  <a:schemeClr val="tx1"/>
                </a:solidFill>
                <a:effectLst/>
                <a:latin typeface="+mn-lt"/>
                <a:ea typeface="+mn-ea"/>
                <a:cs typeface="+mn-cs"/>
              </a:rPr>
              <a:t> mindset understand that their talents and abilities can be </a:t>
            </a:r>
            <a:r>
              <a:rPr lang="en-US" sz="1200" b="1" kern="1200" dirty="0" smtClean="0">
                <a:solidFill>
                  <a:schemeClr val="tx1"/>
                </a:solidFill>
                <a:effectLst/>
                <a:latin typeface="+mn-lt"/>
                <a:ea typeface="+mn-ea"/>
                <a:cs typeface="+mn-cs"/>
              </a:rPr>
              <a:t>developed</a:t>
            </a:r>
            <a:r>
              <a:rPr lang="en-US" sz="1200" kern="1200" dirty="0" smtClean="0">
                <a:solidFill>
                  <a:schemeClr val="tx1"/>
                </a:solidFill>
                <a:effectLst/>
                <a:latin typeface="+mn-lt"/>
                <a:ea typeface="+mn-ea"/>
                <a:cs typeface="+mn-cs"/>
              </a:rPr>
              <a:t> through </a:t>
            </a:r>
            <a:r>
              <a:rPr lang="en-US" sz="1200" b="1" kern="1200" dirty="0" smtClean="0">
                <a:solidFill>
                  <a:schemeClr val="tx1"/>
                </a:solidFill>
                <a:effectLst/>
                <a:latin typeface="+mn-lt"/>
                <a:ea typeface="+mn-ea"/>
                <a:cs typeface="+mn-cs"/>
              </a:rPr>
              <a:t>effective instruction, effort, and persistence</a:t>
            </a:r>
            <a:r>
              <a:rPr lang="en-US" sz="1200" kern="1200" dirty="0" smtClean="0">
                <a:solidFill>
                  <a:schemeClr val="tx1"/>
                </a:solidFill>
                <a:effectLst/>
                <a:latin typeface="+mn-lt"/>
                <a:ea typeface="+mn-ea"/>
                <a:cs typeface="+mn-cs"/>
              </a:rPr>
              <a:t>. They don’t necessarily think everyone’s the same but they believe everyone can do well and get smarter if they work at it.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CHALLENGES:</a:t>
            </a:r>
          </a:p>
          <a:p>
            <a:r>
              <a:rPr lang="en-US" sz="1200" kern="1200" dirty="0" smtClean="0">
                <a:solidFill>
                  <a:schemeClr val="tx1"/>
                </a:solidFill>
                <a:effectLst/>
                <a:latin typeface="+mn-lt"/>
                <a:ea typeface="+mn-ea"/>
                <a:cs typeface="+mn-cs"/>
              </a:rPr>
              <a:t>When faced with a challenge students with a </a:t>
            </a:r>
            <a:r>
              <a:rPr lang="en-US" sz="1200" b="1" kern="1200" dirty="0" smtClean="0">
                <a:solidFill>
                  <a:schemeClr val="tx1"/>
                </a:solidFill>
                <a:effectLst/>
                <a:latin typeface="+mn-lt"/>
                <a:ea typeface="+mn-ea"/>
                <a:cs typeface="+mn-cs"/>
              </a:rPr>
              <a:t>FIXED</a:t>
            </a:r>
            <a:r>
              <a:rPr lang="en-US" sz="1200" kern="1200" dirty="0" smtClean="0">
                <a:solidFill>
                  <a:schemeClr val="tx1"/>
                </a:solidFill>
                <a:effectLst/>
                <a:latin typeface="+mn-lt"/>
                <a:ea typeface="+mn-ea"/>
                <a:cs typeface="+mn-cs"/>
              </a:rPr>
              <a:t> mindset feel threatened and don’t want to stretch or </a:t>
            </a:r>
            <a:r>
              <a:rPr lang="en-US" sz="1200" b="1" kern="1200" dirty="0" smtClean="0">
                <a:solidFill>
                  <a:schemeClr val="tx1"/>
                </a:solidFill>
                <a:effectLst/>
                <a:latin typeface="+mn-lt"/>
                <a:ea typeface="+mn-ea"/>
                <a:cs typeface="+mn-cs"/>
              </a:rPr>
              <a:t>take a risk</a:t>
            </a:r>
            <a:r>
              <a:rPr lang="en-US" sz="1200" kern="1200" dirty="0" smtClean="0">
                <a:solidFill>
                  <a:schemeClr val="tx1"/>
                </a:solidFill>
                <a:effectLst/>
                <a:latin typeface="+mn-lt"/>
                <a:ea typeface="+mn-ea"/>
                <a:cs typeface="+mn-cs"/>
              </a:rPr>
              <a:t> for </a:t>
            </a:r>
            <a:r>
              <a:rPr lang="en-US" sz="1200" b="1" kern="1200" dirty="0" smtClean="0">
                <a:solidFill>
                  <a:schemeClr val="tx1"/>
                </a:solidFill>
                <a:effectLst/>
                <a:latin typeface="+mn-lt"/>
                <a:ea typeface="+mn-ea"/>
                <a:cs typeface="+mn-cs"/>
              </a:rPr>
              <a:t>fear </a:t>
            </a:r>
            <a:r>
              <a:rPr lang="en-US" sz="1200" kern="1200" dirty="0" smtClean="0">
                <a:solidFill>
                  <a:schemeClr val="tx1"/>
                </a:solidFill>
                <a:effectLst/>
                <a:latin typeface="+mn-lt"/>
                <a:ea typeface="+mn-ea"/>
                <a:cs typeface="+mn-cs"/>
              </a:rPr>
              <a:t>of losing their “</a:t>
            </a:r>
            <a:r>
              <a:rPr lang="en-US" sz="1200" b="1" kern="1200" dirty="0" smtClean="0">
                <a:solidFill>
                  <a:schemeClr val="tx1"/>
                </a:solidFill>
                <a:effectLst/>
                <a:latin typeface="+mn-lt"/>
                <a:ea typeface="+mn-ea"/>
                <a:cs typeface="+mn-cs"/>
              </a:rPr>
              <a:t>SMART” status</a:t>
            </a:r>
            <a:r>
              <a:rPr lang="en-US" sz="1200" kern="1200" dirty="0" smtClean="0">
                <a:solidFill>
                  <a:schemeClr val="tx1"/>
                </a:solidFill>
                <a:effectLst/>
                <a:latin typeface="+mn-lt"/>
                <a:ea typeface="+mn-ea"/>
                <a:cs typeface="+mn-cs"/>
              </a:rPr>
              <a:t> so they </a:t>
            </a:r>
            <a:r>
              <a:rPr lang="en-US" sz="1200" b="1" kern="1200" dirty="0" smtClean="0">
                <a:solidFill>
                  <a:schemeClr val="tx1"/>
                </a:solidFill>
                <a:effectLst/>
                <a:latin typeface="+mn-lt"/>
                <a:ea typeface="+mn-ea"/>
                <a:cs typeface="+mn-cs"/>
              </a:rPr>
              <a:t>AVOID</a:t>
            </a:r>
            <a:r>
              <a:rPr lang="en-US" sz="1200" kern="1200" dirty="0" smtClean="0">
                <a:solidFill>
                  <a:schemeClr val="tx1"/>
                </a:solidFill>
                <a:effectLst/>
                <a:latin typeface="+mn-lt"/>
                <a:ea typeface="+mn-ea"/>
                <a:cs typeface="+mn-cs"/>
              </a:rPr>
              <a:t> challenges.</a:t>
            </a:r>
          </a:p>
          <a:p>
            <a:r>
              <a:rPr lang="en-US" sz="1200" kern="1200" dirty="0" smtClean="0">
                <a:solidFill>
                  <a:schemeClr val="tx1"/>
                </a:solidFill>
                <a:effectLst/>
                <a:latin typeface="+mn-lt"/>
                <a:ea typeface="+mn-ea"/>
                <a:cs typeface="+mn-cs"/>
              </a:rPr>
              <a:t>Students with a </a:t>
            </a:r>
            <a:r>
              <a:rPr lang="en-US" sz="1200" b="1" kern="1200" dirty="0" smtClean="0">
                <a:solidFill>
                  <a:schemeClr val="tx1"/>
                </a:solidFill>
                <a:effectLst/>
                <a:latin typeface="+mn-lt"/>
                <a:ea typeface="+mn-ea"/>
                <a:cs typeface="+mn-cs"/>
              </a:rPr>
              <a:t>GROWTH</a:t>
            </a:r>
            <a:r>
              <a:rPr lang="en-US" sz="1200" kern="1200" dirty="0" smtClean="0">
                <a:solidFill>
                  <a:schemeClr val="tx1"/>
                </a:solidFill>
                <a:effectLst/>
                <a:latin typeface="+mn-lt"/>
                <a:ea typeface="+mn-ea"/>
                <a:cs typeface="+mn-cs"/>
              </a:rPr>
              <a:t> mindset feel excited about opportunities to learn and grow. They are not afraid to seek help and support when its needed so they </a:t>
            </a:r>
            <a:r>
              <a:rPr lang="en-US" sz="1200" b="1" kern="1200" dirty="0" smtClean="0">
                <a:solidFill>
                  <a:schemeClr val="tx1"/>
                </a:solidFill>
                <a:effectLst/>
                <a:latin typeface="+mn-lt"/>
                <a:ea typeface="+mn-ea"/>
                <a:cs typeface="+mn-cs"/>
              </a:rPr>
              <a:t>EMBRACE</a:t>
            </a:r>
            <a:r>
              <a:rPr lang="en-US" sz="1200" kern="1200" dirty="0" smtClean="0">
                <a:solidFill>
                  <a:schemeClr val="tx1"/>
                </a:solidFill>
                <a:effectLst/>
                <a:latin typeface="+mn-lt"/>
                <a:ea typeface="+mn-ea"/>
                <a:cs typeface="+mn-cs"/>
              </a:rPr>
              <a:t> challenges.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OBSTACLES:  </a:t>
            </a:r>
          </a:p>
          <a:p>
            <a:r>
              <a:rPr lang="en-US" sz="1200" kern="1200" dirty="0" smtClean="0">
                <a:solidFill>
                  <a:schemeClr val="tx1"/>
                </a:solidFill>
                <a:effectLst/>
                <a:latin typeface="+mn-lt"/>
                <a:ea typeface="+mn-ea"/>
                <a:cs typeface="+mn-cs"/>
              </a:rPr>
              <a:t>When a student with a </a:t>
            </a:r>
            <a:r>
              <a:rPr lang="en-US" sz="1200" b="1" kern="1200" dirty="0" smtClean="0">
                <a:solidFill>
                  <a:schemeClr val="tx1"/>
                </a:solidFill>
                <a:effectLst/>
                <a:latin typeface="+mn-lt"/>
                <a:ea typeface="+mn-ea"/>
                <a:cs typeface="+mn-cs"/>
              </a:rPr>
              <a:t>FIXED</a:t>
            </a:r>
            <a:r>
              <a:rPr lang="en-US" sz="1200" kern="1200" dirty="0" smtClean="0">
                <a:solidFill>
                  <a:schemeClr val="tx1"/>
                </a:solidFill>
                <a:effectLst/>
                <a:latin typeface="+mn-lt"/>
                <a:ea typeface="+mn-ea"/>
                <a:cs typeface="+mn-cs"/>
              </a:rPr>
              <a:t> mindset encounters an </a:t>
            </a:r>
            <a:r>
              <a:rPr lang="en-US" sz="1200" b="1" kern="1200" dirty="0" smtClean="0">
                <a:solidFill>
                  <a:schemeClr val="tx1"/>
                </a:solidFill>
                <a:effectLst/>
                <a:latin typeface="+mn-lt"/>
                <a:ea typeface="+mn-ea"/>
                <a:cs typeface="+mn-cs"/>
              </a:rPr>
              <a:t>obstacle</a:t>
            </a:r>
            <a:r>
              <a:rPr lang="en-US" sz="1200" kern="1200" dirty="0" smtClean="0">
                <a:solidFill>
                  <a:schemeClr val="tx1"/>
                </a:solidFill>
                <a:effectLst/>
                <a:latin typeface="+mn-lt"/>
                <a:ea typeface="+mn-ea"/>
                <a:cs typeface="+mn-cs"/>
              </a:rPr>
              <a:t> they </a:t>
            </a:r>
            <a:r>
              <a:rPr lang="en-US" sz="1200" b="1" kern="1200" dirty="0" smtClean="0">
                <a:solidFill>
                  <a:schemeClr val="tx1"/>
                </a:solidFill>
                <a:effectLst/>
                <a:latin typeface="+mn-lt"/>
                <a:ea typeface="+mn-ea"/>
                <a:cs typeface="+mn-cs"/>
              </a:rPr>
              <a:t>GIVE UP EASILY</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Students with a </a:t>
            </a:r>
            <a:r>
              <a:rPr lang="en-US" sz="1200" b="1" kern="1200" dirty="0" smtClean="0">
                <a:solidFill>
                  <a:schemeClr val="tx1"/>
                </a:solidFill>
                <a:effectLst/>
                <a:latin typeface="+mn-lt"/>
                <a:ea typeface="+mn-ea"/>
                <a:cs typeface="+mn-cs"/>
              </a:rPr>
              <a:t>GROWTH </a:t>
            </a:r>
            <a:r>
              <a:rPr lang="en-US" sz="1200" kern="1200" dirty="0" smtClean="0">
                <a:solidFill>
                  <a:schemeClr val="tx1"/>
                </a:solidFill>
                <a:effectLst/>
                <a:latin typeface="+mn-lt"/>
                <a:ea typeface="+mn-ea"/>
                <a:cs typeface="+mn-cs"/>
              </a:rPr>
              <a:t>mindset, on the other hand, </a:t>
            </a:r>
            <a:r>
              <a:rPr lang="en-US" sz="1200" b="1" kern="1200" dirty="0" smtClean="0">
                <a:solidFill>
                  <a:schemeClr val="tx1"/>
                </a:solidFill>
                <a:effectLst/>
                <a:latin typeface="+mn-lt"/>
                <a:ea typeface="+mn-ea"/>
                <a:cs typeface="+mn-cs"/>
              </a:rPr>
              <a:t>PERSIST</a:t>
            </a:r>
            <a:r>
              <a:rPr lang="en-US" sz="1200" kern="1200" dirty="0" smtClean="0">
                <a:solidFill>
                  <a:schemeClr val="tx1"/>
                </a:solidFill>
                <a:effectLst/>
                <a:latin typeface="+mn-lt"/>
                <a:ea typeface="+mn-ea"/>
                <a:cs typeface="+mn-cs"/>
              </a:rPr>
              <a:t> in the face of setbacks.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EFFORT:</a:t>
            </a:r>
          </a:p>
          <a:p>
            <a:r>
              <a:rPr lang="en-US" sz="1200" kern="1200" dirty="0" smtClean="0">
                <a:solidFill>
                  <a:schemeClr val="tx1"/>
                </a:solidFill>
                <a:effectLst/>
                <a:latin typeface="+mn-lt"/>
                <a:ea typeface="+mn-ea"/>
                <a:cs typeface="+mn-cs"/>
              </a:rPr>
              <a:t>Students with a </a:t>
            </a:r>
            <a:r>
              <a:rPr lang="en-US" sz="1200" b="1" kern="1200" dirty="0" smtClean="0">
                <a:solidFill>
                  <a:schemeClr val="tx1"/>
                </a:solidFill>
                <a:effectLst/>
                <a:latin typeface="+mn-lt"/>
                <a:ea typeface="+mn-ea"/>
                <a:cs typeface="+mn-cs"/>
              </a:rPr>
              <a:t>FIXED</a:t>
            </a:r>
            <a:r>
              <a:rPr lang="en-US" sz="1200" kern="1200" dirty="0" smtClean="0">
                <a:solidFill>
                  <a:schemeClr val="tx1"/>
                </a:solidFill>
                <a:effectLst/>
                <a:latin typeface="+mn-lt"/>
                <a:ea typeface="+mn-ea"/>
                <a:cs typeface="+mn-cs"/>
              </a:rPr>
              <a:t> mindset see </a:t>
            </a:r>
            <a:r>
              <a:rPr lang="en-US" sz="1200" b="1" kern="1200" dirty="0" smtClean="0">
                <a:solidFill>
                  <a:schemeClr val="tx1"/>
                </a:solidFill>
                <a:effectLst/>
                <a:latin typeface="+mn-lt"/>
                <a:ea typeface="+mn-ea"/>
                <a:cs typeface="+mn-cs"/>
              </a:rPr>
              <a:t>effort</a:t>
            </a:r>
            <a:r>
              <a:rPr lang="en-US" sz="1200" kern="1200" dirty="0" smtClean="0">
                <a:solidFill>
                  <a:schemeClr val="tx1"/>
                </a:solidFill>
                <a:effectLst/>
                <a:latin typeface="+mn-lt"/>
                <a:ea typeface="+mn-ea"/>
                <a:cs typeface="+mn-cs"/>
              </a:rPr>
              <a:t> as </a:t>
            </a:r>
            <a:r>
              <a:rPr lang="en-US" sz="1200" b="1" kern="1200" dirty="0" smtClean="0">
                <a:solidFill>
                  <a:schemeClr val="tx1"/>
                </a:solidFill>
                <a:effectLst/>
                <a:latin typeface="+mn-lt"/>
                <a:ea typeface="+mn-ea"/>
                <a:cs typeface="+mn-cs"/>
              </a:rPr>
              <a:t>FRUITLESS</a:t>
            </a:r>
            <a:r>
              <a:rPr lang="en-US" sz="1200" kern="1200" dirty="0" smtClean="0">
                <a:solidFill>
                  <a:schemeClr val="tx1"/>
                </a:solidFill>
                <a:effectLst/>
                <a:latin typeface="+mn-lt"/>
                <a:ea typeface="+mn-ea"/>
                <a:cs typeface="+mn-cs"/>
              </a:rPr>
              <a:t> or worse.  They say if you have to try you’re just not good at it.  </a:t>
            </a:r>
          </a:p>
          <a:p>
            <a:r>
              <a:rPr lang="en-US" sz="1200" kern="1200" dirty="0" smtClean="0">
                <a:solidFill>
                  <a:schemeClr val="tx1"/>
                </a:solidFill>
                <a:effectLst/>
                <a:latin typeface="+mn-lt"/>
                <a:ea typeface="+mn-ea"/>
                <a:cs typeface="+mn-cs"/>
              </a:rPr>
              <a:t>Students with a </a:t>
            </a:r>
            <a:r>
              <a:rPr lang="en-US" sz="1200" b="1" kern="1200" dirty="0" smtClean="0">
                <a:solidFill>
                  <a:schemeClr val="tx1"/>
                </a:solidFill>
                <a:effectLst/>
                <a:latin typeface="+mn-lt"/>
                <a:ea typeface="+mn-ea"/>
                <a:cs typeface="+mn-cs"/>
              </a:rPr>
              <a:t>GROWTH</a:t>
            </a:r>
            <a:r>
              <a:rPr lang="en-US" sz="1200" kern="1200" dirty="0" smtClean="0">
                <a:solidFill>
                  <a:schemeClr val="tx1"/>
                </a:solidFill>
                <a:effectLst/>
                <a:latin typeface="+mn-lt"/>
                <a:ea typeface="+mn-ea"/>
                <a:cs typeface="+mn-cs"/>
              </a:rPr>
              <a:t> mindset see </a:t>
            </a:r>
            <a:r>
              <a:rPr lang="en-US" sz="1200" b="1" kern="1200" dirty="0" smtClean="0">
                <a:solidFill>
                  <a:schemeClr val="tx1"/>
                </a:solidFill>
                <a:effectLst/>
                <a:latin typeface="+mn-lt"/>
                <a:ea typeface="+mn-ea"/>
                <a:cs typeface="+mn-cs"/>
              </a:rPr>
              <a:t>effort </a:t>
            </a:r>
            <a:r>
              <a:rPr lang="en-US" sz="1200" kern="1200" dirty="0" smtClean="0">
                <a:solidFill>
                  <a:schemeClr val="tx1"/>
                </a:solidFill>
                <a:effectLst/>
                <a:latin typeface="+mn-lt"/>
                <a:ea typeface="+mn-ea"/>
                <a:cs typeface="+mn-cs"/>
              </a:rPr>
              <a:t>as a</a:t>
            </a:r>
            <a:r>
              <a:rPr lang="en-US" sz="1200" b="1" kern="1200" dirty="0" smtClean="0">
                <a:solidFill>
                  <a:schemeClr val="tx1"/>
                </a:solidFill>
                <a:effectLst/>
                <a:latin typeface="+mn-lt"/>
                <a:ea typeface="+mn-ea"/>
                <a:cs typeface="+mn-cs"/>
              </a:rPr>
              <a:t> PATH TO MASTERY</a:t>
            </a:r>
            <a:r>
              <a:rPr lang="en-US" sz="1200" kern="1200" dirty="0" smtClean="0">
                <a:solidFill>
                  <a:schemeClr val="tx1"/>
                </a:solidFill>
                <a:effectLst/>
                <a:latin typeface="+mn-lt"/>
                <a:ea typeface="+mn-ea"/>
                <a:cs typeface="+mn-cs"/>
              </a:rPr>
              <a:t>, recognizing that the amount of effort they put forth relates directly to their success with challenging goals and their satisfaction with their outcomes.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CRITICISM:</a:t>
            </a:r>
          </a:p>
          <a:p>
            <a:r>
              <a:rPr lang="en-US" sz="1200" kern="1200" dirty="0" smtClean="0">
                <a:solidFill>
                  <a:schemeClr val="tx1"/>
                </a:solidFill>
                <a:effectLst/>
                <a:latin typeface="+mn-lt"/>
                <a:ea typeface="+mn-ea"/>
                <a:cs typeface="+mn-cs"/>
              </a:rPr>
              <a:t>For a person with a </a:t>
            </a:r>
            <a:r>
              <a:rPr lang="en-US" sz="1200" b="1" kern="1200" dirty="0" smtClean="0">
                <a:solidFill>
                  <a:schemeClr val="tx1"/>
                </a:solidFill>
                <a:effectLst/>
                <a:latin typeface="+mn-lt"/>
                <a:ea typeface="+mn-ea"/>
                <a:cs typeface="+mn-cs"/>
              </a:rPr>
              <a:t>FIXED</a:t>
            </a:r>
            <a:r>
              <a:rPr lang="en-US" sz="1200" kern="1200" dirty="0" smtClean="0">
                <a:solidFill>
                  <a:schemeClr val="tx1"/>
                </a:solidFill>
                <a:effectLst/>
                <a:latin typeface="+mn-lt"/>
                <a:ea typeface="+mn-ea"/>
                <a:cs typeface="+mn-cs"/>
              </a:rPr>
              <a:t> mindset </a:t>
            </a:r>
            <a:r>
              <a:rPr lang="en-US" sz="1200" b="1" kern="1200" dirty="0" smtClean="0">
                <a:solidFill>
                  <a:schemeClr val="tx1"/>
                </a:solidFill>
                <a:effectLst/>
                <a:latin typeface="+mn-lt"/>
                <a:ea typeface="+mn-ea"/>
                <a:cs typeface="+mn-cs"/>
              </a:rPr>
              <a:t>criticism</a:t>
            </a:r>
            <a:r>
              <a:rPr lang="en-US" sz="1200" kern="1200" dirty="0" smtClean="0">
                <a:solidFill>
                  <a:schemeClr val="tx1"/>
                </a:solidFill>
                <a:effectLst/>
                <a:latin typeface="+mn-lt"/>
                <a:ea typeface="+mn-ea"/>
                <a:cs typeface="+mn-cs"/>
              </a:rPr>
              <a:t> is not useful. They might respond to a suggestion with, “I’m never good enough so why should I even try?  I really don’t care.”  </a:t>
            </a:r>
          </a:p>
          <a:p>
            <a:r>
              <a:rPr lang="en-US" sz="1200" kern="1200" dirty="0" smtClean="0">
                <a:solidFill>
                  <a:schemeClr val="tx1"/>
                </a:solidFill>
                <a:effectLst/>
                <a:latin typeface="+mn-lt"/>
                <a:ea typeface="+mn-ea"/>
                <a:cs typeface="+mn-cs"/>
              </a:rPr>
              <a:t>In contrast, a person with a </a:t>
            </a:r>
            <a:r>
              <a:rPr lang="en-US" sz="1200" b="1" kern="1200" dirty="0" smtClean="0">
                <a:solidFill>
                  <a:schemeClr val="tx1"/>
                </a:solidFill>
                <a:effectLst/>
                <a:latin typeface="+mn-lt"/>
                <a:ea typeface="+mn-ea"/>
                <a:cs typeface="+mn-cs"/>
              </a:rPr>
              <a:t>GROWTH</a:t>
            </a:r>
            <a:r>
              <a:rPr lang="en-US" sz="1200" kern="1200" dirty="0" smtClean="0">
                <a:solidFill>
                  <a:schemeClr val="tx1"/>
                </a:solidFill>
                <a:effectLst/>
                <a:latin typeface="+mn-lt"/>
                <a:ea typeface="+mn-ea"/>
                <a:cs typeface="+mn-cs"/>
              </a:rPr>
              <a:t> mindset </a:t>
            </a:r>
            <a:r>
              <a:rPr lang="en-US" sz="1200" b="1" kern="1200" dirty="0" smtClean="0">
                <a:solidFill>
                  <a:schemeClr val="tx1"/>
                </a:solidFill>
                <a:effectLst/>
                <a:latin typeface="+mn-lt"/>
                <a:ea typeface="+mn-ea"/>
                <a:cs typeface="+mn-cs"/>
              </a:rPr>
              <a:t>LEARNS</a:t>
            </a:r>
            <a:r>
              <a:rPr lang="en-US" sz="1200" kern="1200" dirty="0" smtClean="0">
                <a:solidFill>
                  <a:schemeClr val="tx1"/>
                </a:solidFill>
                <a:effectLst/>
                <a:latin typeface="+mn-lt"/>
                <a:ea typeface="+mn-ea"/>
                <a:cs typeface="+mn-cs"/>
              </a:rPr>
              <a:t> from </a:t>
            </a:r>
            <a:r>
              <a:rPr lang="en-US" sz="1200" b="1" kern="1200" dirty="0" smtClean="0">
                <a:solidFill>
                  <a:schemeClr val="tx1"/>
                </a:solidFill>
                <a:effectLst/>
                <a:latin typeface="+mn-lt"/>
                <a:ea typeface="+mn-ea"/>
                <a:cs typeface="+mn-cs"/>
              </a:rPr>
              <a:t>criticism</a:t>
            </a:r>
            <a:r>
              <a:rPr lang="en-US" sz="1200" kern="1200" dirty="0" smtClean="0">
                <a:solidFill>
                  <a:schemeClr val="tx1"/>
                </a:solidFill>
                <a:effectLst/>
                <a:latin typeface="+mn-lt"/>
                <a:ea typeface="+mn-ea"/>
                <a:cs typeface="+mn-cs"/>
              </a:rPr>
              <a:t> and believes they are never finished </a:t>
            </a:r>
            <a:r>
              <a:rPr lang="en-US" sz="1200" b="1" kern="1200" dirty="0" smtClean="0">
                <a:solidFill>
                  <a:schemeClr val="tx1"/>
                </a:solidFill>
                <a:effectLst/>
                <a:latin typeface="+mn-lt"/>
                <a:ea typeface="+mn-ea"/>
                <a:cs typeface="+mn-cs"/>
              </a:rPr>
              <a:t>improving.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SUCCESS:</a:t>
            </a:r>
          </a:p>
          <a:p>
            <a:r>
              <a:rPr lang="en-US" sz="1200" kern="1200" dirty="0" smtClean="0">
                <a:solidFill>
                  <a:schemeClr val="tx1"/>
                </a:solidFill>
                <a:effectLst/>
                <a:latin typeface="+mn-lt"/>
                <a:ea typeface="+mn-ea"/>
                <a:cs typeface="+mn-cs"/>
              </a:rPr>
              <a:t>Folks with a </a:t>
            </a:r>
            <a:r>
              <a:rPr lang="en-US" sz="1200" b="1" kern="1200" dirty="0" smtClean="0">
                <a:solidFill>
                  <a:schemeClr val="tx1"/>
                </a:solidFill>
                <a:effectLst/>
                <a:latin typeface="+mn-lt"/>
                <a:ea typeface="+mn-ea"/>
                <a:cs typeface="+mn-cs"/>
              </a:rPr>
              <a:t>FIXED</a:t>
            </a:r>
            <a:r>
              <a:rPr lang="en-US" sz="1200" kern="1200" dirty="0" smtClean="0">
                <a:solidFill>
                  <a:schemeClr val="tx1"/>
                </a:solidFill>
                <a:effectLst/>
                <a:latin typeface="+mn-lt"/>
                <a:ea typeface="+mn-ea"/>
                <a:cs typeface="+mn-cs"/>
              </a:rPr>
              <a:t> mindset feel </a:t>
            </a:r>
            <a:r>
              <a:rPr lang="en-US" sz="1200" b="1" kern="1200" dirty="0" smtClean="0">
                <a:solidFill>
                  <a:schemeClr val="tx1"/>
                </a:solidFill>
                <a:effectLst/>
                <a:latin typeface="+mn-lt"/>
                <a:ea typeface="+mn-ea"/>
                <a:cs typeface="+mn-cs"/>
              </a:rPr>
              <a:t>THREATENED </a:t>
            </a:r>
            <a:r>
              <a:rPr lang="en-US" sz="1200" kern="1200" dirty="0" smtClean="0">
                <a:solidFill>
                  <a:schemeClr val="tx1"/>
                </a:solidFill>
                <a:effectLst/>
                <a:latin typeface="+mn-lt"/>
                <a:ea typeface="+mn-ea"/>
                <a:cs typeface="+mn-cs"/>
              </a:rPr>
              <a:t>by the success of others.</a:t>
            </a:r>
          </a:p>
          <a:p>
            <a:r>
              <a:rPr lang="en-US" sz="1200" kern="1200" dirty="0" smtClean="0">
                <a:solidFill>
                  <a:schemeClr val="tx1"/>
                </a:solidFill>
                <a:effectLst/>
                <a:latin typeface="+mn-lt"/>
                <a:ea typeface="+mn-ea"/>
                <a:cs typeface="+mn-cs"/>
              </a:rPr>
              <a:t>Whereas people with a </a:t>
            </a:r>
            <a:r>
              <a:rPr lang="en-US" sz="1200" b="1" kern="1200" dirty="0" smtClean="0">
                <a:solidFill>
                  <a:schemeClr val="tx1"/>
                </a:solidFill>
                <a:effectLst/>
                <a:latin typeface="+mn-lt"/>
                <a:ea typeface="+mn-ea"/>
                <a:cs typeface="+mn-cs"/>
              </a:rPr>
              <a:t>GROWTH </a:t>
            </a:r>
            <a:r>
              <a:rPr lang="en-US" sz="1200" kern="1200" dirty="0" smtClean="0">
                <a:solidFill>
                  <a:schemeClr val="tx1"/>
                </a:solidFill>
                <a:effectLst/>
                <a:latin typeface="+mn-lt"/>
                <a:ea typeface="+mn-ea"/>
                <a:cs typeface="+mn-cs"/>
              </a:rPr>
              <a:t>mindset are </a:t>
            </a:r>
            <a:r>
              <a:rPr lang="en-US" sz="1200" b="1" kern="1200" dirty="0" smtClean="0">
                <a:solidFill>
                  <a:schemeClr val="tx1"/>
                </a:solidFill>
                <a:effectLst/>
                <a:latin typeface="+mn-lt"/>
                <a:ea typeface="+mn-ea"/>
                <a:cs typeface="+mn-cs"/>
              </a:rPr>
              <a:t>INSPIRED</a:t>
            </a:r>
            <a:r>
              <a:rPr lang="en-US" sz="1200" kern="1200" dirty="0" smtClean="0">
                <a:solidFill>
                  <a:schemeClr val="tx1"/>
                </a:solidFill>
                <a:effectLst/>
                <a:latin typeface="+mn-lt"/>
                <a:ea typeface="+mn-ea"/>
                <a:cs typeface="+mn-cs"/>
              </a:rPr>
              <a:t> by the success of others.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DQ 2 </a:t>
            </a:r>
            <a:r>
              <a:rPr lang="en-US" sz="1200" i="1" dirty="0" smtClean="0"/>
              <a:t>Design</a:t>
            </a:r>
            <a:r>
              <a:rPr lang="en-US" sz="1200" i="1" baseline="0" dirty="0" smtClean="0"/>
              <a:t> </a:t>
            </a:r>
            <a:r>
              <a:rPr lang="en-US" sz="1200" i="1" dirty="0" smtClean="0"/>
              <a:t>Question</a:t>
            </a:r>
            <a:r>
              <a:rPr lang="en-US" sz="1200" i="1" baseline="0" dirty="0" smtClean="0"/>
              <a:t> </a:t>
            </a:r>
            <a:r>
              <a:rPr lang="en-US" sz="1200" i="1" dirty="0" smtClean="0"/>
              <a:t>2: What</a:t>
            </a:r>
            <a:r>
              <a:rPr lang="en-US" sz="1200" i="1" baseline="0" dirty="0" smtClean="0"/>
              <a:t> </a:t>
            </a:r>
            <a:r>
              <a:rPr lang="en-US" sz="1200" i="1" dirty="0" smtClean="0"/>
              <a:t>will</a:t>
            </a:r>
            <a:r>
              <a:rPr lang="en-US" sz="1200" i="1" baseline="0" dirty="0" smtClean="0"/>
              <a:t> </a:t>
            </a:r>
            <a:r>
              <a:rPr lang="en-US" sz="1200" i="1" dirty="0" smtClean="0"/>
              <a:t>I</a:t>
            </a:r>
            <a:r>
              <a:rPr lang="en-US" sz="1200" i="1" baseline="0" dirty="0" smtClean="0"/>
              <a:t> </a:t>
            </a:r>
            <a:r>
              <a:rPr lang="en-US" sz="1200" i="1" dirty="0" smtClean="0"/>
              <a:t>do</a:t>
            </a:r>
            <a:r>
              <a:rPr lang="en-US" sz="1200" i="1" baseline="0" dirty="0" smtClean="0"/>
              <a:t> </a:t>
            </a:r>
            <a:r>
              <a:rPr lang="en-US" sz="1200" i="1" dirty="0" smtClean="0"/>
              <a:t>to</a:t>
            </a:r>
            <a:r>
              <a:rPr lang="en-US" sz="1200" i="1" baseline="0" dirty="0" smtClean="0"/>
              <a:t> </a:t>
            </a:r>
            <a:r>
              <a:rPr lang="en-US" sz="1200" i="1" dirty="0" smtClean="0"/>
              <a:t>help</a:t>
            </a:r>
            <a:r>
              <a:rPr lang="en-US" sz="1200" i="1" baseline="0" dirty="0" smtClean="0"/>
              <a:t> </a:t>
            </a:r>
            <a:r>
              <a:rPr lang="en-US" sz="1200" i="1" dirty="0" smtClean="0"/>
              <a:t>students</a:t>
            </a:r>
            <a:r>
              <a:rPr lang="en-US" sz="1200" i="1" baseline="0" dirty="0" smtClean="0"/>
              <a:t> </a:t>
            </a:r>
            <a:r>
              <a:rPr lang="en-US" sz="1200" i="1" dirty="0" smtClean="0"/>
              <a:t>effectively</a:t>
            </a:r>
            <a:r>
              <a:rPr lang="en-US" sz="1200" i="1" baseline="0" dirty="0" smtClean="0"/>
              <a:t> </a:t>
            </a:r>
            <a:r>
              <a:rPr lang="en-US" sz="1200" i="1" dirty="0" smtClean="0"/>
              <a:t>interact</a:t>
            </a:r>
            <a:r>
              <a:rPr lang="en-US" sz="1200" i="1" baseline="0" dirty="0" smtClean="0"/>
              <a:t> </a:t>
            </a:r>
            <a:r>
              <a:rPr lang="en-US" sz="1200" i="1" dirty="0" smtClean="0"/>
              <a:t>with</a:t>
            </a:r>
            <a:r>
              <a:rPr lang="en-US" sz="1200" i="1" baseline="0" dirty="0" smtClean="0"/>
              <a:t> </a:t>
            </a:r>
            <a:r>
              <a:rPr lang="en-US" sz="1200" i="1" dirty="0" smtClean="0"/>
              <a:t>new</a:t>
            </a:r>
            <a:r>
              <a:rPr lang="en-US" sz="1200" i="1" baseline="0" dirty="0" smtClean="0"/>
              <a:t> </a:t>
            </a:r>
            <a:r>
              <a:rPr lang="en-US" sz="1200" i="1" dirty="0" smtClean="0"/>
              <a:t>knowledge? </a:t>
            </a:r>
            <a:endParaRPr lang="en-US" i="1" dirty="0" smtClean="0"/>
          </a:p>
          <a:p>
            <a:r>
              <a:rPr lang="en-US" i="1" dirty="0" smtClean="0"/>
              <a:t>6. IDENTIFYING CRITICAL</a:t>
            </a:r>
            <a:r>
              <a:rPr lang="en-US" i="1" baseline="0" dirty="0" smtClean="0"/>
              <a:t> CONTENT </a:t>
            </a:r>
          </a:p>
          <a:p>
            <a:endParaRPr lang="en-US" baseline="0" dirty="0" smtClean="0"/>
          </a:p>
        </p:txBody>
      </p:sp>
      <p:sp>
        <p:nvSpPr>
          <p:cNvPr id="4" name="Slide Number Placeholder 3"/>
          <p:cNvSpPr>
            <a:spLocks noGrp="1"/>
          </p:cNvSpPr>
          <p:nvPr>
            <p:ph type="sldNum" sz="quarter" idx="10"/>
          </p:nvPr>
        </p:nvSpPr>
        <p:spPr/>
        <p:txBody>
          <a:bodyPr/>
          <a:lstStyle/>
          <a:p>
            <a:fld id="{03813551-A01B-42AF-9354-E48EC668EA56}"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13677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Bring paper copies of FIN FDLRS flier</a:t>
            </a:r>
          </a:p>
          <a:p>
            <a:r>
              <a:rPr lang="en-US" dirty="0" smtClean="0"/>
              <a:t>Becky introduces herself.</a:t>
            </a:r>
          </a:p>
          <a:p>
            <a:r>
              <a:rPr lang="en-US" dirty="0" smtClean="0"/>
              <a:t>Allison introduces</a:t>
            </a:r>
            <a:r>
              <a:rPr lang="en-US" baseline="0" dirty="0" smtClean="0"/>
              <a:t> herself.</a:t>
            </a:r>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3</a:t>
            </a:fld>
            <a:endParaRPr lang="en-US"/>
          </a:p>
        </p:txBody>
      </p:sp>
    </p:spTree>
    <p:extLst>
      <p:ext uri="{BB962C8B-B14F-4D97-AF65-F5344CB8AC3E}">
        <p14:creationId xmlns:p14="http://schemas.microsoft.com/office/powerpoint/2010/main" val="2011073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Allison</a:t>
            </a:r>
          </a:p>
          <a:p>
            <a:r>
              <a:rPr lang="en-US" dirty="0" smtClean="0"/>
              <a:t>When</a:t>
            </a:r>
            <a:r>
              <a:rPr lang="en-US" baseline="0" dirty="0" smtClean="0"/>
              <a:t> we were providing this professional development for the faculty of one of the elementary schools we support there were 3 students in the room.  It was pre-planning and they were teachers’ kids.  I kind of expected the kids to be on a device or coloring or doing something else to occupy their time but when I realized they were paying attention to what we were teaching the teachers I gave them the guided note taking device too.  It was a little last minute so this little girl who is going into 4</a:t>
            </a:r>
            <a:r>
              <a:rPr lang="en-US" baseline="30000" dirty="0" smtClean="0"/>
              <a:t>th</a:t>
            </a:r>
            <a:r>
              <a:rPr lang="en-US" baseline="0" dirty="0" smtClean="0"/>
              <a:t> grade had to paraphrase since she wouldn’t have time to copy everything from the previous slide.  Whoa!  Look at all she learned.  The paraphrased version gives us better feedback as to what she understands and what needs clarification.  For instance, the last line of fixed vs growth demonstrates a need for a clarifying conversation but the rest of the notes are spot on.</a:t>
            </a:r>
          </a:p>
          <a:p>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30</a:t>
            </a:fld>
            <a:endParaRPr lang="en-US"/>
          </a:p>
        </p:txBody>
      </p:sp>
    </p:spTree>
    <p:extLst>
      <p:ext uri="{BB962C8B-B14F-4D97-AF65-F5344CB8AC3E}">
        <p14:creationId xmlns:p14="http://schemas.microsoft.com/office/powerpoint/2010/main" val="1652615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433388" y="708025"/>
            <a:ext cx="6300787" cy="35448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6" name="Shape 146"/>
          <p:cNvSpPr txBox="1">
            <a:spLocks noGrp="1"/>
          </p:cNvSpPr>
          <p:nvPr>
            <p:ph type="body" idx="1"/>
          </p:nvPr>
        </p:nvSpPr>
        <p:spPr>
          <a:xfrm>
            <a:off x="716620" y="4489387"/>
            <a:ext cx="5732948" cy="4253103"/>
          </a:xfrm>
          <a:prstGeom prst="rect">
            <a:avLst/>
          </a:prstGeom>
          <a:noFill/>
          <a:ln>
            <a:noFill/>
          </a:ln>
        </p:spPr>
        <p:txBody>
          <a:bodyPr lIns="94932" tIns="94932" rIns="94932" bIns="94932"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100" dirty="0" smtClean="0"/>
              <a:t>Allison</a:t>
            </a:r>
          </a:p>
          <a:p>
            <a:pPr>
              <a:buSzPct val="25000"/>
            </a:pPr>
            <a:endParaRPr lang="en-US" sz="1100" dirty="0" smtClean="0"/>
          </a:p>
        </p:txBody>
      </p:sp>
    </p:spTree>
    <p:extLst>
      <p:ext uri="{BB962C8B-B14F-4D97-AF65-F5344CB8AC3E}">
        <p14:creationId xmlns:p14="http://schemas.microsoft.com/office/powerpoint/2010/main" val="753909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Allison</a:t>
            </a:r>
          </a:p>
          <a:p>
            <a:r>
              <a:rPr lang="en-US" dirty="0" smtClean="0"/>
              <a:t>If you have a growth mindset…you can learn anything…which includes how to develop a growth mindset </a:t>
            </a:r>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32</a:t>
            </a:fld>
            <a:endParaRPr lang="en-US"/>
          </a:p>
        </p:txBody>
      </p:sp>
    </p:spTree>
    <p:extLst>
      <p:ext uri="{BB962C8B-B14F-4D97-AF65-F5344CB8AC3E}">
        <p14:creationId xmlns:p14="http://schemas.microsoft.com/office/powerpoint/2010/main" val="171007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433388" y="708025"/>
            <a:ext cx="6300787" cy="35448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3" name="Shape 153"/>
          <p:cNvSpPr txBox="1">
            <a:spLocks noGrp="1"/>
          </p:cNvSpPr>
          <p:nvPr>
            <p:ph type="body" idx="1"/>
          </p:nvPr>
        </p:nvSpPr>
        <p:spPr>
          <a:xfrm>
            <a:off x="716620" y="4489387"/>
            <a:ext cx="5732948" cy="4253103"/>
          </a:xfrm>
          <a:prstGeom prst="rect">
            <a:avLst/>
          </a:prstGeom>
          <a:noFill/>
          <a:ln>
            <a:noFill/>
          </a:ln>
        </p:spPr>
        <p:txBody>
          <a:bodyPr lIns="94932" tIns="94932" rIns="94932" bIns="94932" anchor="t" anchorCtr="0">
            <a:noAutofit/>
          </a:bodyPr>
          <a:lstStyle/>
          <a:p>
            <a:pPr marL="77648">
              <a:spcBef>
                <a:spcPts val="489"/>
              </a:spcBef>
              <a:buClr>
                <a:schemeClr val="accent1"/>
              </a:buClr>
              <a:buSzPct val="25000"/>
            </a:pPr>
            <a:r>
              <a:rPr lang="en" dirty="0" smtClean="0">
                <a:solidFill>
                  <a:schemeClr val="dk1"/>
                </a:solidFill>
                <a:latin typeface="Lucida Sans" panose="020B0602030504020204" pitchFamily="34" charset="0"/>
                <a:sym typeface="Arial"/>
                <a:rtl val="0"/>
              </a:rPr>
              <a:t>Allison</a:t>
            </a:r>
          </a:p>
          <a:p>
            <a:pPr marL="77648">
              <a:spcBef>
                <a:spcPts val="489"/>
              </a:spcBef>
              <a:buClr>
                <a:schemeClr val="accent1"/>
              </a:buClr>
              <a:buSzPct val="25000"/>
            </a:pPr>
            <a:r>
              <a:rPr lang="en" dirty="0" smtClean="0">
                <a:solidFill>
                  <a:schemeClr val="dk1"/>
                </a:solidFill>
                <a:latin typeface="Lucida Sans" panose="020B0602030504020204" pitchFamily="34" charset="0"/>
                <a:sym typeface="Arial"/>
                <a:rtl val="0"/>
              </a:rPr>
              <a:t>1</a:t>
            </a:r>
            <a:r>
              <a:rPr lang="en" baseline="0" dirty="0" smtClean="0">
                <a:solidFill>
                  <a:schemeClr val="dk1"/>
                </a:solidFill>
                <a:latin typeface="Lucida Sans" panose="020B0602030504020204" pitchFamily="34" charset="0"/>
                <a:sym typeface="Arial"/>
                <a:rtl val="0"/>
              </a:rPr>
              <a:t> </a:t>
            </a:r>
            <a:r>
              <a:rPr lang="en" baseline="0" dirty="0" smtClean="0">
                <a:solidFill>
                  <a:schemeClr val="dk1"/>
                </a:solidFill>
                <a:latin typeface="Lucida Sans" panose="020B0602030504020204" pitchFamily="34" charset="0"/>
                <a:sym typeface="Arial"/>
                <a:rtl val="0"/>
              </a:rPr>
              <a:t>min</a:t>
            </a:r>
          </a:p>
          <a:p>
            <a:pPr marL="77648">
              <a:spcBef>
                <a:spcPts val="489"/>
              </a:spcBef>
              <a:buClr>
                <a:schemeClr val="accent1"/>
              </a:buClr>
              <a:buSzPct val="25000"/>
            </a:pPr>
            <a:endParaRPr lang="en" baseline="0" dirty="0" smtClean="0">
              <a:solidFill>
                <a:schemeClr val="dk1"/>
              </a:solidFill>
              <a:latin typeface="Lucida Sans" panose="020B0602030504020204" pitchFamily="34" charset="0"/>
              <a:sym typeface="Arial"/>
              <a:rtl val="0"/>
            </a:endParaRPr>
          </a:p>
          <a:p>
            <a:pPr marL="77648">
              <a:spcBef>
                <a:spcPts val="489"/>
              </a:spcBef>
              <a:buClr>
                <a:schemeClr val="accent1"/>
              </a:buClr>
              <a:buSzPct val="25000"/>
            </a:pPr>
            <a:r>
              <a:rPr lang="en" dirty="0" smtClean="0">
                <a:solidFill>
                  <a:schemeClr val="dk1"/>
                </a:solidFill>
                <a:latin typeface="Lucida Sans" panose="020B0602030504020204" pitchFamily="34" charset="0"/>
                <a:sym typeface="Arial"/>
                <a:rtl val="0"/>
              </a:rPr>
              <a:t>Mindset </a:t>
            </a:r>
            <a:r>
              <a:rPr lang="en" dirty="0">
                <a:solidFill>
                  <a:schemeClr val="dk1"/>
                </a:solidFill>
                <a:latin typeface="Lucida Sans" panose="020B0602030504020204" pitchFamily="34" charset="0"/>
                <a:sym typeface="Arial"/>
                <a:rtl val="0"/>
              </a:rPr>
              <a:t>is more than just believing.  It requires </a:t>
            </a:r>
            <a:r>
              <a:rPr lang="en" dirty="0" smtClean="0">
                <a:solidFill>
                  <a:schemeClr val="dk1"/>
                </a:solidFill>
                <a:latin typeface="Lucida Sans" panose="020B0602030504020204" pitchFamily="34" charset="0"/>
                <a:sym typeface="Arial"/>
                <a:rtl val="0"/>
              </a:rPr>
              <a:t>ACTION.  </a:t>
            </a:r>
            <a:r>
              <a:rPr lang="en" dirty="0">
                <a:solidFill>
                  <a:schemeClr val="dk1"/>
                </a:solidFill>
                <a:latin typeface="Lucida Sans" panose="020B0602030504020204" pitchFamily="34" charset="0"/>
                <a:sym typeface="Arial"/>
                <a:rtl val="0"/>
              </a:rPr>
              <a:t>It’s about acting on those beliefs-living them out each day.  Your beliefs are evidenced in:</a:t>
            </a:r>
          </a:p>
          <a:p>
            <a:pPr marL="77648" algn="ctr">
              <a:spcBef>
                <a:spcPts val="489"/>
              </a:spcBef>
              <a:buClr>
                <a:schemeClr val="accent1"/>
              </a:buClr>
              <a:buSzPct val="25000"/>
            </a:pPr>
            <a:endParaRPr lang="en" dirty="0">
              <a:solidFill>
                <a:schemeClr val="dk1"/>
              </a:solidFill>
              <a:latin typeface="Lucida Sans" panose="020B0602030504020204" pitchFamily="34" charset="0"/>
              <a:sym typeface="Arial"/>
              <a:rtl val="0"/>
            </a:endParaRPr>
          </a:p>
          <a:p>
            <a:pPr>
              <a:lnSpc>
                <a:spcPct val="115000"/>
              </a:lnSpc>
              <a:spcBef>
                <a:spcPts val="489"/>
              </a:spcBef>
              <a:buClr>
                <a:schemeClr val="accent1"/>
              </a:buClr>
              <a:buSzPct val="25000"/>
            </a:pPr>
            <a:r>
              <a:rPr lang="en" sz="1100" dirty="0">
                <a:solidFill>
                  <a:srgbClr val="274E13"/>
                </a:solidFill>
                <a:latin typeface="Lucida Sans" panose="020B0602030504020204" pitchFamily="34" charset="0"/>
                <a:sym typeface="Arial"/>
                <a:rtl val="0"/>
              </a:rPr>
              <a:t>How we feel about and talk with students... </a:t>
            </a:r>
          </a:p>
          <a:p>
            <a:pPr>
              <a:lnSpc>
                <a:spcPct val="115000"/>
              </a:lnSpc>
              <a:spcBef>
                <a:spcPts val="489"/>
              </a:spcBef>
              <a:buClr>
                <a:schemeClr val="accent1"/>
              </a:buClr>
              <a:buSzPct val="25000"/>
            </a:pPr>
            <a:r>
              <a:rPr lang="en" sz="1100" dirty="0">
                <a:solidFill>
                  <a:srgbClr val="073763"/>
                </a:solidFill>
                <a:latin typeface="Lucida Sans" panose="020B0602030504020204" pitchFamily="34" charset="0"/>
                <a:sym typeface="Arial"/>
                <a:rtl val="0"/>
              </a:rPr>
              <a:t>How we plan instruction...</a:t>
            </a:r>
          </a:p>
          <a:p>
            <a:pPr>
              <a:lnSpc>
                <a:spcPct val="115000"/>
              </a:lnSpc>
              <a:spcBef>
                <a:spcPts val="489"/>
              </a:spcBef>
              <a:buClr>
                <a:schemeClr val="accent1"/>
              </a:buClr>
              <a:buSzPct val="25000"/>
            </a:pPr>
            <a:r>
              <a:rPr lang="en" sz="1100" dirty="0">
                <a:solidFill>
                  <a:srgbClr val="783F04"/>
                </a:solidFill>
                <a:latin typeface="Lucida Sans" panose="020B0602030504020204" pitchFamily="34" charset="0"/>
                <a:sym typeface="Arial"/>
                <a:rtl val="0"/>
              </a:rPr>
              <a:t>How we set up and guide the classroom...</a:t>
            </a:r>
            <a:r>
              <a:rPr lang="en" sz="1100" dirty="0">
                <a:solidFill>
                  <a:schemeClr val="dk1"/>
                </a:solidFill>
                <a:latin typeface="Lucida Sans" panose="020B0602030504020204" pitchFamily="34" charset="0"/>
                <a:sym typeface="Arial"/>
                <a:rtl val="0"/>
              </a:rPr>
              <a:t> </a:t>
            </a:r>
          </a:p>
          <a:p>
            <a:pPr defTabSz="931774">
              <a:lnSpc>
                <a:spcPct val="115000"/>
              </a:lnSpc>
              <a:spcBef>
                <a:spcPts val="489"/>
              </a:spcBef>
              <a:buClr>
                <a:schemeClr val="accent1"/>
              </a:buClr>
              <a:buSzPct val="25000"/>
              <a:defRPr/>
            </a:pPr>
            <a:r>
              <a:rPr lang="en" sz="1100" dirty="0">
                <a:solidFill>
                  <a:srgbClr val="4C1130"/>
                </a:solidFill>
                <a:latin typeface="Lucida Sans" panose="020B0602030504020204" pitchFamily="34" charset="0"/>
                <a:sym typeface="Arial"/>
                <a:rtl val="0"/>
              </a:rPr>
              <a:t>How we use assessment and feedback...</a:t>
            </a:r>
            <a:r>
              <a:rPr lang="en" sz="1100" dirty="0">
                <a:solidFill>
                  <a:schemeClr val="dk1"/>
                </a:solidFill>
                <a:latin typeface="Lucida Sans" panose="020B0602030504020204" pitchFamily="34" charset="0"/>
                <a:sym typeface="Arial"/>
                <a:rtl val="0"/>
              </a:rPr>
              <a:t>  </a:t>
            </a:r>
          </a:p>
        </p:txBody>
      </p:sp>
    </p:spTree>
    <p:extLst>
      <p:ext uri="{BB962C8B-B14F-4D97-AF65-F5344CB8AC3E}">
        <p14:creationId xmlns:p14="http://schemas.microsoft.com/office/powerpoint/2010/main" val="661950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Allison</a:t>
            </a:r>
          </a:p>
          <a:p>
            <a:r>
              <a:rPr lang="en-US" dirty="0" smtClean="0"/>
              <a:t>Remember</a:t>
            </a:r>
            <a:r>
              <a:rPr lang="en-US" baseline="0" dirty="0" smtClean="0"/>
              <a:t> when you came in we asked you to write down a commonly used praise statement. If you didn’t have time as you came in please jot a quick praise statement on the white piece of paper. </a:t>
            </a:r>
            <a:endParaRPr lang="en-US" dirty="0" smtClean="0"/>
          </a:p>
        </p:txBody>
      </p:sp>
      <p:sp>
        <p:nvSpPr>
          <p:cNvPr id="4" name="Slide Number Placeholder 3"/>
          <p:cNvSpPr>
            <a:spLocks noGrp="1"/>
          </p:cNvSpPr>
          <p:nvPr>
            <p:ph type="sldNum" sz="quarter" idx="10"/>
          </p:nvPr>
        </p:nvSpPr>
        <p:spPr/>
        <p:txBody>
          <a:bodyPr/>
          <a:lstStyle/>
          <a:p>
            <a:fld id="{55D8A033-31D0-4A88-95BF-6D76601BFEF2}" type="slidenum">
              <a:rPr lang="en-US" smtClean="0"/>
              <a:t>34</a:t>
            </a:fld>
            <a:endParaRPr lang="en-US"/>
          </a:p>
        </p:txBody>
      </p:sp>
    </p:spTree>
    <p:extLst>
      <p:ext uri="{BB962C8B-B14F-4D97-AF65-F5344CB8AC3E}">
        <p14:creationId xmlns:p14="http://schemas.microsoft.com/office/powerpoint/2010/main" val="2600381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Allison</a:t>
            </a:r>
          </a:p>
          <a:p>
            <a:r>
              <a:rPr lang="en-US" sz="1200" kern="1200" dirty="0" smtClean="0">
                <a:solidFill>
                  <a:schemeClr val="tx1"/>
                </a:solidFill>
                <a:effectLst/>
                <a:latin typeface="+mn-lt"/>
                <a:ea typeface="+mn-ea"/>
                <a:cs typeface="+mn-cs"/>
              </a:rPr>
              <a:t>Now </a:t>
            </a:r>
            <a:r>
              <a:rPr lang="en-US" sz="1200" kern="1200" dirty="0" smtClean="0">
                <a:solidFill>
                  <a:schemeClr val="tx1"/>
                </a:solidFill>
                <a:effectLst/>
                <a:latin typeface="+mn-lt"/>
                <a:ea typeface="+mn-ea"/>
                <a:cs typeface="+mn-cs"/>
              </a:rPr>
              <a:t>stand up.  Crumple</a:t>
            </a:r>
            <a:r>
              <a:rPr lang="en-US" sz="1200" kern="1200" baseline="0" dirty="0" smtClean="0">
                <a:solidFill>
                  <a:schemeClr val="tx1"/>
                </a:solidFill>
                <a:effectLst/>
                <a:latin typeface="+mn-lt"/>
                <a:ea typeface="+mn-ea"/>
                <a:cs typeface="+mn-cs"/>
              </a:rPr>
              <a:t> up your praise statement into a snowball.  </a:t>
            </a:r>
            <a:r>
              <a:rPr lang="en-US" sz="1200" kern="1200" dirty="0" smtClean="0">
                <a:solidFill>
                  <a:schemeClr val="tx1"/>
                </a:solidFill>
                <a:effectLst/>
                <a:latin typeface="+mn-lt"/>
                <a:ea typeface="+mn-ea"/>
                <a:cs typeface="+mn-cs"/>
              </a:rPr>
              <a:t>When</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 say go, t</a:t>
            </a:r>
            <a:r>
              <a:rPr lang="en-US" sz="1200" kern="1200" dirty="0" smtClean="0">
                <a:solidFill>
                  <a:schemeClr val="tx1"/>
                </a:solidFill>
                <a:effectLst/>
                <a:latin typeface="+mn-lt"/>
                <a:ea typeface="+mn-ea"/>
                <a:cs typeface="+mn-cs"/>
              </a:rPr>
              <a:t>hrow your snowball as far as you can and then grab a new snowball and sit down.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Why did we do that?  You’ve been sitting a while and we know standing boosts you’re the oxygen and glucose levels in your brain by 10% so you can pay close attention to the critical content we’re about to share.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Don’t open your snowball YET, just</a:t>
            </a:r>
            <a:r>
              <a:rPr lang="en-US" sz="1200" kern="1200" baseline="0" dirty="0" smtClean="0">
                <a:solidFill>
                  <a:schemeClr val="tx1"/>
                </a:solidFill>
                <a:effectLst/>
                <a:latin typeface="+mn-lt"/>
                <a:ea typeface="+mn-ea"/>
                <a:cs typeface="+mn-cs"/>
              </a:rPr>
              <a:t> put it to the side and we’ll come back to it.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D8A033-31D0-4A88-95BF-6D76601BFEF2}" type="slidenum">
              <a:rPr lang="en-US" smtClean="0"/>
              <a:t>35</a:t>
            </a:fld>
            <a:endParaRPr lang="en-US"/>
          </a:p>
        </p:txBody>
      </p:sp>
    </p:spTree>
    <p:extLst>
      <p:ext uri="{BB962C8B-B14F-4D97-AF65-F5344CB8AC3E}">
        <p14:creationId xmlns:p14="http://schemas.microsoft.com/office/powerpoint/2010/main" val="4155941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Allison</a:t>
            </a:r>
          </a:p>
          <a:p>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36</a:t>
            </a:fld>
            <a:endParaRPr lang="en-US"/>
          </a:p>
        </p:txBody>
      </p:sp>
    </p:spTree>
    <p:extLst>
      <p:ext uri="{BB962C8B-B14F-4D97-AF65-F5344CB8AC3E}">
        <p14:creationId xmlns:p14="http://schemas.microsoft.com/office/powerpoint/2010/main" val="25995145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Becky</a:t>
            </a:r>
          </a:p>
          <a:p>
            <a:r>
              <a:rPr lang="en-US" dirty="0" smtClean="0"/>
              <a:t>When I first learned about this research</a:t>
            </a:r>
            <a:r>
              <a:rPr lang="en-US" baseline="0" dirty="0" smtClean="0"/>
              <a:t> I had a little fixed mindset moment where I thought, “Oh no!  All those, kids, all those years… How many hundreds of times did I say, “You’re so smart?!”  But then the words of Maya Angelou ushered me back into a growth mindset and I decided to forgive myself and move forward because, “When you know better, you do better.”</a:t>
            </a:r>
            <a:endParaRPr lang="en-US" dirty="0" smtClean="0"/>
          </a:p>
          <a:p>
            <a:r>
              <a:rPr lang="en-US" dirty="0" smtClean="0"/>
              <a:t>So</a:t>
            </a:r>
            <a:r>
              <a:rPr lang="en-US" baseline="0" dirty="0" smtClean="0"/>
              <a:t> if you had a little oh no moment please f</a:t>
            </a:r>
            <a:r>
              <a:rPr lang="en-US" dirty="0" smtClean="0"/>
              <a:t>orgive</a:t>
            </a:r>
            <a:r>
              <a:rPr lang="en-US" baseline="0" dirty="0" smtClean="0"/>
              <a:t> yourself.</a:t>
            </a:r>
          </a:p>
          <a:p>
            <a:r>
              <a:rPr lang="en-US" baseline="0" dirty="0" smtClean="0"/>
              <a:t>Turn to your shoulder partner and say, “Let it go.”</a:t>
            </a:r>
          </a:p>
          <a:p>
            <a:endParaRPr lang="en-US" baseline="0" dirty="0" smtClean="0"/>
          </a:p>
          <a:p>
            <a:r>
              <a:rPr lang="en-US" baseline="0" dirty="0" smtClean="0"/>
              <a:t>Now let’s talk about how we can DO BETTER.</a:t>
            </a:r>
            <a:endParaRPr lang="en-US" dirty="0" smtClean="0"/>
          </a:p>
          <a:p>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37</a:t>
            </a:fld>
            <a:endParaRPr lang="en-US"/>
          </a:p>
        </p:txBody>
      </p:sp>
    </p:spTree>
    <p:extLst>
      <p:ext uri="{BB962C8B-B14F-4D97-AF65-F5344CB8AC3E}">
        <p14:creationId xmlns:p14="http://schemas.microsoft.com/office/powerpoint/2010/main" val="308488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effectLst/>
                <a:latin typeface="Baskerville Old Face" panose="02020602080505020303" pitchFamily="18" charset="0"/>
                <a:cs typeface="Aharoni" panose="02010803020104030203" pitchFamily="2" charset="-79"/>
              </a:rPr>
              <a:t>Becky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effectLst/>
                <a:latin typeface="Baskerville Old Face" panose="02020602080505020303" pitchFamily="18" charset="0"/>
                <a:cs typeface="Aharoni" panose="02010803020104030203" pitchFamily="2" charset="-79"/>
              </a:rPr>
              <a:t>Help students become aware of where they ARE, where they NEED to be, and engage them in the process of determining HOW they can get there.</a:t>
            </a:r>
          </a:p>
          <a:p>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38</a:t>
            </a:fld>
            <a:endParaRPr lang="en-US"/>
          </a:p>
        </p:txBody>
      </p:sp>
    </p:spTree>
    <p:extLst>
      <p:ext uri="{BB962C8B-B14F-4D97-AF65-F5344CB8AC3E}">
        <p14:creationId xmlns:p14="http://schemas.microsoft.com/office/powerpoint/2010/main" val="42375492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effectLst/>
                <a:latin typeface="Baskerville Old Face" panose="02020602080505020303" pitchFamily="18" charset="0"/>
                <a:cs typeface="Aharoni" panose="02010803020104030203" pitchFamily="2" charset="-79"/>
              </a:rPr>
              <a:t>Becky</a:t>
            </a:r>
          </a:p>
          <a:p>
            <a:r>
              <a:rPr lang="en-US" dirty="0" smtClean="0"/>
              <a:t>Praise</a:t>
            </a:r>
            <a:r>
              <a:rPr lang="en-US" baseline="0" dirty="0" smtClean="0"/>
              <a:t> students for taking risks and trying something they knew was going to be challenging.  </a:t>
            </a:r>
          </a:p>
          <a:p>
            <a:r>
              <a:rPr lang="en-US" baseline="0" dirty="0" smtClean="0"/>
              <a:t>Praise them for their effort and persistence.</a:t>
            </a:r>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39</a:t>
            </a:fld>
            <a:endParaRPr lang="en-US"/>
          </a:p>
        </p:txBody>
      </p:sp>
    </p:spTree>
    <p:extLst>
      <p:ext uri="{BB962C8B-B14F-4D97-AF65-F5344CB8AC3E}">
        <p14:creationId xmlns:p14="http://schemas.microsoft.com/office/powerpoint/2010/main" val="1154455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Jenn introduces herself.</a:t>
            </a:r>
          </a:p>
          <a:p>
            <a:r>
              <a:rPr lang="en-US" dirty="0" smtClean="0"/>
              <a:t>Jenn – Orient</a:t>
            </a:r>
            <a:r>
              <a:rPr lang="en-US" baseline="0" dirty="0" smtClean="0"/>
              <a:t> participants to their </a:t>
            </a:r>
            <a:r>
              <a:rPr lang="en-US" dirty="0" smtClean="0"/>
              <a:t>Materials</a:t>
            </a:r>
          </a:p>
          <a:p>
            <a:r>
              <a:rPr lang="en-US" dirty="0" smtClean="0"/>
              <a:t>FIN FDLRS flier</a:t>
            </a:r>
          </a:p>
          <a:p>
            <a:r>
              <a:rPr lang="en-US" dirty="0" smtClean="0"/>
              <a:t>Note-taking sheets with the brains</a:t>
            </a:r>
          </a:p>
          <a:p>
            <a:r>
              <a:rPr lang="en-US" dirty="0" smtClean="0"/>
              <a:t>Clear and Cloudy Big Idea Reflection Journal (Pink)</a:t>
            </a:r>
            <a:endParaRPr lang="en-US" baseline="0" dirty="0" smtClean="0"/>
          </a:p>
          <a:p>
            <a:r>
              <a:rPr lang="en-US" dirty="0" smtClean="0"/>
              <a:t>White</a:t>
            </a:r>
            <a:r>
              <a:rPr lang="en-US" baseline="0" dirty="0" smtClean="0"/>
              <a:t> paper</a:t>
            </a:r>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4</a:t>
            </a:fld>
            <a:endParaRPr lang="en-US"/>
          </a:p>
        </p:txBody>
      </p:sp>
    </p:spTree>
    <p:extLst>
      <p:ext uri="{BB962C8B-B14F-4D97-AF65-F5344CB8AC3E}">
        <p14:creationId xmlns:p14="http://schemas.microsoft.com/office/powerpoint/2010/main" val="30336085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effectLst/>
                <a:latin typeface="Baskerville Old Face" panose="02020602080505020303" pitchFamily="18" charset="0"/>
                <a:cs typeface="Aharoni" panose="02010803020104030203" pitchFamily="2" charset="-79"/>
              </a:rPr>
              <a:t>Becky</a:t>
            </a:r>
          </a:p>
          <a:p>
            <a:r>
              <a:rPr lang="en-US" dirty="0" smtClean="0"/>
              <a:t>Consider also posting growth mindset</a:t>
            </a:r>
            <a:r>
              <a:rPr lang="en-US" baseline="0" dirty="0" smtClean="0"/>
              <a:t> inducing quotes in your classroom like this one from Dr. Abdul </a:t>
            </a:r>
            <a:r>
              <a:rPr lang="en-US" baseline="0" dirty="0" err="1" smtClean="0"/>
              <a:t>Kalam</a:t>
            </a:r>
            <a:r>
              <a:rPr lang="en-US" baseline="0" dirty="0" smtClean="0"/>
              <a:t> and perhaps some of the quotes from the celebrities we learned faced some significant challenges but had the growth mindset to overcome obstacles and view barriers as invitations to innovation!</a:t>
            </a:r>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40</a:t>
            </a:fld>
            <a:endParaRPr lang="en-US"/>
          </a:p>
        </p:txBody>
      </p:sp>
    </p:spTree>
    <p:extLst>
      <p:ext uri="{BB962C8B-B14F-4D97-AF65-F5344CB8AC3E}">
        <p14:creationId xmlns:p14="http://schemas.microsoft.com/office/powerpoint/2010/main" val="36665145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effectLst/>
                <a:latin typeface="Baskerville Old Face" panose="02020602080505020303" pitchFamily="18" charset="0"/>
                <a:cs typeface="Aharoni" panose="02010803020104030203" pitchFamily="2" charset="-79"/>
              </a:rPr>
              <a:t>Becky</a:t>
            </a:r>
          </a:p>
          <a:p>
            <a:r>
              <a:rPr lang="en-US" dirty="0" smtClean="0"/>
              <a:t>Remind kids that they haven’t failed, they’ve just found a few ways that won’t work.</a:t>
            </a:r>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41</a:t>
            </a:fld>
            <a:endParaRPr lang="en-US"/>
          </a:p>
        </p:txBody>
      </p:sp>
    </p:spTree>
    <p:extLst>
      <p:ext uri="{BB962C8B-B14F-4D97-AF65-F5344CB8AC3E}">
        <p14:creationId xmlns:p14="http://schemas.microsoft.com/office/powerpoint/2010/main" val="2930718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effectLst/>
                <a:latin typeface="Baskerville Old Face" panose="02020602080505020303" pitchFamily="18" charset="0"/>
                <a:cs typeface="Aharoni" panose="02010803020104030203" pitchFamily="2" charset="-79"/>
              </a:rPr>
              <a:t>Becky</a:t>
            </a:r>
          </a:p>
          <a:p>
            <a:r>
              <a:rPr lang="en-US" dirty="0" smtClean="0"/>
              <a:t>Whenever a student says, “I can’t do this” add the word “yet” to the end of that statement.</a:t>
            </a:r>
            <a:r>
              <a:rPr lang="en-US" baseline="0" dirty="0" smtClean="0"/>
              <a:t>  You can’t do this YET!  </a:t>
            </a:r>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42</a:t>
            </a:fld>
            <a:endParaRPr lang="en-US"/>
          </a:p>
        </p:txBody>
      </p:sp>
    </p:spTree>
    <p:extLst>
      <p:ext uri="{BB962C8B-B14F-4D97-AF65-F5344CB8AC3E}">
        <p14:creationId xmlns:p14="http://schemas.microsoft.com/office/powerpoint/2010/main" val="4125099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effectLst/>
                <a:latin typeface="Baskerville Old Face" panose="02020602080505020303" pitchFamily="18" charset="0"/>
                <a:cs typeface="Aharoni" panose="02010803020104030203" pitchFamily="2" charset="-79"/>
              </a:rPr>
              <a:t>Becky</a:t>
            </a:r>
          </a:p>
          <a:p>
            <a:r>
              <a:rPr lang="en-US" dirty="0" smtClean="0">
                <a:latin typeface="Baskerville Old Face" panose="02020602080505020303" pitchFamily="18" charset="0"/>
                <a:cs typeface="Aharoni" panose="02010803020104030203" pitchFamily="2" charset="-79"/>
              </a:rPr>
              <a:t>Acknowledge </a:t>
            </a:r>
            <a:r>
              <a:rPr lang="en-US" dirty="0" smtClean="0">
                <a:latin typeface="Baskerville Old Face" panose="02020602080505020303" pitchFamily="18" charset="0"/>
                <a:cs typeface="Aharoni" panose="02010803020104030203" pitchFamily="2" charset="-79"/>
              </a:rPr>
              <a:t>that sometimes learning isn’t fast. Teach students that just like building muscles, carving new neural pathways TAKES TIME and PRACTICE.</a:t>
            </a:r>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43</a:t>
            </a:fld>
            <a:endParaRPr lang="en-US"/>
          </a:p>
        </p:txBody>
      </p:sp>
    </p:spTree>
    <p:extLst>
      <p:ext uri="{BB962C8B-B14F-4D97-AF65-F5344CB8AC3E}">
        <p14:creationId xmlns:p14="http://schemas.microsoft.com/office/powerpoint/2010/main" val="20814869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effectLst/>
                <a:latin typeface="Baskerville Old Face" panose="02020602080505020303" pitchFamily="18" charset="0"/>
                <a:cs typeface="Aharoni" panose="02010803020104030203" pitchFamily="2" charset="-79"/>
              </a:rPr>
              <a:t>Becky</a:t>
            </a:r>
          </a:p>
          <a:p>
            <a:r>
              <a:rPr lang="en-US" i="1" dirty="0" smtClean="0"/>
              <a:t>2 min </a:t>
            </a:r>
          </a:p>
          <a:p>
            <a:r>
              <a:rPr lang="en-US" i="0" dirty="0" smtClean="0"/>
              <a:t>Start by evaluating the </a:t>
            </a:r>
            <a:r>
              <a:rPr lang="en-US" i="0" baseline="0" dirty="0" smtClean="0"/>
              <a:t>praise statement on your snowball to determine if it promotes a fixed or growth mindset.  Reword it to make it growth mindset praise.  </a:t>
            </a:r>
          </a:p>
          <a:p>
            <a:r>
              <a:rPr lang="en-US" i="0" baseline="0" dirty="0" smtClean="0"/>
              <a:t>Now use the next 2 minutes to generate your own list of growth mindset inducing praise statements.  We’ll share after that using a cooperative learning strategy.</a:t>
            </a:r>
          </a:p>
          <a:p>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Now we want to give you an opportunity to add several growth mindset inducing praise statements to your repertoire.</a:t>
            </a:r>
          </a:p>
          <a:p>
            <a:r>
              <a:rPr lang="en-US" i="0" baseline="0" dirty="0" smtClean="0"/>
              <a:t>Stand Up, Hand Up, Pair Up  - share your growth mindset inducing praise statements until the 2 minute timer dings.  </a:t>
            </a:r>
            <a:endParaRPr lang="en-US" i="1" dirty="0" smtClean="0"/>
          </a:p>
        </p:txBody>
      </p:sp>
      <p:sp>
        <p:nvSpPr>
          <p:cNvPr id="4" name="Slide Number Placeholder 3"/>
          <p:cNvSpPr>
            <a:spLocks noGrp="1"/>
          </p:cNvSpPr>
          <p:nvPr>
            <p:ph type="sldNum" sz="quarter" idx="10"/>
          </p:nvPr>
        </p:nvSpPr>
        <p:spPr/>
        <p:txBody>
          <a:bodyPr/>
          <a:lstStyle/>
          <a:p>
            <a:fld id="{55D8A033-31D0-4A88-95BF-6D76601BFEF2}" type="slidenum">
              <a:rPr lang="en-US" smtClean="0"/>
              <a:t>44</a:t>
            </a:fld>
            <a:endParaRPr lang="en-US"/>
          </a:p>
        </p:txBody>
      </p:sp>
    </p:spTree>
    <p:extLst>
      <p:ext uri="{BB962C8B-B14F-4D97-AF65-F5344CB8AC3E}">
        <p14:creationId xmlns:p14="http://schemas.microsoft.com/office/powerpoint/2010/main" val="26505918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effectLst/>
                <a:latin typeface="Baskerville Old Face" panose="02020602080505020303" pitchFamily="18" charset="0"/>
                <a:cs typeface="Aharoni" panose="02010803020104030203" pitchFamily="2" charset="-79"/>
              </a:rPr>
              <a:t>Becky</a:t>
            </a:r>
          </a:p>
          <a:p>
            <a:r>
              <a:rPr lang="en-US" sz="1200" kern="1200" dirty="0" smtClean="0">
                <a:solidFill>
                  <a:schemeClr val="tx1"/>
                </a:solidFill>
                <a:effectLst/>
                <a:latin typeface="+mn-lt"/>
                <a:ea typeface="+mn-ea"/>
                <a:cs typeface="+mn-cs"/>
              </a:rPr>
              <a:t>Take 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minute to read the following statements and tell your shoulder partner whether you think the statements are Fixed or Growth.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FIXED.  Can you think of some ways to turn these into</a:t>
            </a:r>
            <a:r>
              <a:rPr lang="en-US" sz="1200" kern="1200" baseline="0" dirty="0" smtClean="0">
                <a:solidFill>
                  <a:schemeClr val="tx1"/>
                </a:solidFill>
                <a:effectLst/>
                <a:latin typeface="+mn-lt"/>
                <a:ea typeface="+mn-ea"/>
                <a:cs typeface="+mn-cs"/>
              </a:rPr>
              <a:t> growth mindset inducing praise statements?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Remember to praise effort, endurance, strategy-selection and improvement, rather than talents or intelligence.  </a:t>
            </a:r>
          </a:p>
          <a:p>
            <a:endParaRPr lang="en-US" dirty="0" smtClean="0"/>
          </a:p>
          <a:p>
            <a:endParaRPr lang="en-US" dirty="0" smtClean="0"/>
          </a:p>
          <a:p>
            <a:endParaRPr lang="en-US"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45</a:t>
            </a:fld>
            <a:endParaRPr lang="en-US"/>
          </a:p>
        </p:txBody>
      </p:sp>
    </p:spTree>
    <p:extLst>
      <p:ext uri="{BB962C8B-B14F-4D97-AF65-F5344CB8AC3E}">
        <p14:creationId xmlns:p14="http://schemas.microsoft.com/office/powerpoint/2010/main" val="11442862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effectLst/>
                <a:latin typeface="Baskerville Old Face" panose="02020602080505020303" pitchFamily="18" charset="0"/>
                <a:cs typeface="Aharoni" panose="02010803020104030203" pitchFamily="2" charset="-79"/>
              </a:rPr>
              <a:t>Becky</a:t>
            </a:r>
          </a:p>
          <a:p>
            <a:pPr marL="0" indent="0">
              <a:buNone/>
            </a:pPr>
            <a:r>
              <a:rPr lang="en-US" i="1" dirty="0" smtClean="0"/>
              <a:t>1 min</a:t>
            </a:r>
          </a:p>
          <a:p>
            <a:pPr marL="0" indent="0">
              <a:buNone/>
            </a:pPr>
            <a:r>
              <a:rPr lang="en-US" i="0" dirty="0" smtClean="0"/>
              <a:t>Please </a:t>
            </a:r>
            <a:r>
              <a:rPr lang="en-US" i="0" dirty="0" smtClean="0"/>
              <a:t>identify</a:t>
            </a:r>
            <a:r>
              <a:rPr lang="en-US" i="0" baseline="0" dirty="0" smtClean="0"/>
              <a:t> your level on the scale now and determine whether your personal learning goal was met.</a:t>
            </a:r>
          </a:p>
        </p:txBody>
      </p:sp>
      <p:sp>
        <p:nvSpPr>
          <p:cNvPr id="4" name="Slide Number Placeholder 3"/>
          <p:cNvSpPr>
            <a:spLocks noGrp="1"/>
          </p:cNvSpPr>
          <p:nvPr>
            <p:ph type="sldNum" sz="quarter" idx="10"/>
          </p:nvPr>
        </p:nvSpPr>
        <p:spPr/>
        <p:txBody>
          <a:bodyPr/>
          <a:lstStyle/>
          <a:p>
            <a:fld id="{55D8A033-31D0-4A88-95BF-6D76601BFEF2}" type="slidenum">
              <a:rPr lang="en-US" smtClean="0"/>
              <a:t>46</a:t>
            </a:fld>
            <a:endParaRPr lang="en-US"/>
          </a:p>
        </p:txBody>
      </p:sp>
    </p:spTree>
    <p:extLst>
      <p:ext uri="{BB962C8B-B14F-4D97-AF65-F5344CB8AC3E}">
        <p14:creationId xmlns:p14="http://schemas.microsoft.com/office/powerpoint/2010/main" val="4076984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effectLst/>
                <a:latin typeface="Baskerville Old Face" panose="02020602080505020303" pitchFamily="18" charset="0"/>
                <a:cs typeface="Aharoni" panose="02010803020104030203" pitchFamily="2" charset="-79"/>
              </a:rPr>
              <a:t>Becky</a:t>
            </a:r>
          </a:p>
          <a:p>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47</a:t>
            </a:fld>
            <a:endParaRPr lang="en-US"/>
          </a:p>
        </p:txBody>
      </p:sp>
    </p:spTree>
    <p:extLst>
      <p:ext uri="{BB962C8B-B14F-4D97-AF65-F5344CB8AC3E}">
        <p14:creationId xmlns:p14="http://schemas.microsoft.com/office/powerpoint/2010/main" val="13823244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effectLst/>
                <a:latin typeface="Baskerville Old Face" panose="02020602080505020303" pitchFamily="18" charset="0"/>
                <a:cs typeface="Aharoni" panose="02010803020104030203" pitchFamily="2" charset="-79"/>
              </a:rPr>
              <a:t>Becky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effectLst/>
                <a:latin typeface="Baskerville Old Face" panose="02020602080505020303" pitchFamily="18" charset="0"/>
                <a:cs typeface="Aharoni" panose="02010803020104030203" pitchFamily="2" charset="-79"/>
              </a:rPr>
              <a:t>Check out additional</a:t>
            </a:r>
            <a:r>
              <a:rPr lang="en-US" sz="1200" b="0" baseline="0" dirty="0" smtClean="0">
                <a:effectLst/>
                <a:latin typeface="Baskerville Old Face" panose="02020602080505020303" pitchFamily="18" charset="0"/>
                <a:cs typeface="Aharoni" panose="02010803020104030203" pitchFamily="2" charset="-79"/>
              </a:rPr>
              <a:t> Growth Mindset resources on the FLDOE website.</a:t>
            </a:r>
            <a:endParaRPr lang="en-US" sz="1200" b="0" dirty="0" smtClean="0">
              <a:effectLst/>
              <a:latin typeface="Baskerville Old Face" panose="02020602080505020303" pitchFamily="18" charset="0"/>
              <a:cs typeface="Aharoni" panose="02010803020104030203" pitchFamily="2" charset="-79"/>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effectLst/>
                <a:latin typeface="Baskerville Old Face" panose="02020602080505020303" pitchFamily="18" charset="0"/>
                <a:cs typeface="Aharoni" panose="02010803020104030203" pitchFamily="2" charset="-79"/>
              </a:rPr>
              <a:t>http://www.fldoe.org/teaching/just-for-teachers-community/growth-mindset/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smtClean="0">
              <a:effectLst/>
              <a:latin typeface="Baskerville Old Face" panose="02020602080505020303" pitchFamily="18" charset="0"/>
              <a:cs typeface="Aharoni" panose="02010803020104030203" pitchFamily="2" charset="-79"/>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smtClean="0">
              <a:effectLst/>
              <a:latin typeface="Baskerville Old Face" panose="02020602080505020303" pitchFamily="18" charset="0"/>
              <a:cs typeface="Aharoni" panose="02010803020104030203" pitchFamily="2" charset="-79"/>
            </a:endParaRPr>
          </a:p>
        </p:txBody>
      </p:sp>
      <p:sp>
        <p:nvSpPr>
          <p:cNvPr id="4" name="Slide Number Placeholder 3"/>
          <p:cNvSpPr>
            <a:spLocks noGrp="1"/>
          </p:cNvSpPr>
          <p:nvPr>
            <p:ph type="sldNum" sz="quarter" idx="10"/>
          </p:nvPr>
        </p:nvSpPr>
        <p:spPr/>
        <p:txBody>
          <a:bodyPr/>
          <a:lstStyle/>
          <a:p>
            <a:fld id="{55D8A033-31D0-4A88-95BF-6D76601BFEF2}" type="slidenum">
              <a:rPr lang="en-US" smtClean="0"/>
              <a:t>48</a:t>
            </a:fld>
            <a:endParaRPr lang="en-US"/>
          </a:p>
        </p:txBody>
      </p:sp>
    </p:spTree>
    <p:extLst>
      <p:ext uri="{BB962C8B-B14F-4D97-AF65-F5344CB8AC3E}">
        <p14:creationId xmlns:p14="http://schemas.microsoft.com/office/powerpoint/2010/main" val="1430071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Jenn</a:t>
            </a:r>
          </a:p>
          <a:p>
            <a:r>
              <a:rPr lang="en-US" sz="1200" kern="1200" dirty="0" smtClean="0">
                <a:solidFill>
                  <a:schemeClr val="tx1"/>
                </a:solidFill>
                <a:effectLst/>
                <a:latin typeface="+mn-lt"/>
                <a:ea typeface="+mn-ea"/>
                <a:cs typeface="+mn-cs"/>
              </a:rPr>
              <a:t>Now that you know a little bit about me, I’d like to know a little about you:</a:t>
            </a:r>
          </a:p>
          <a:p>
            <a:r>
              <a:rPr lang="en-US" sz="1200" kern="1200" dirty="0" smtClean="0">
                <a:solidFill>
                  <a:schemeClr val="tx1"/>
                </a:solidFill>
                <a:effectLst/>
                <a:latin typeface="+mn-lt"/>
                <a:ea typeface="+mn-ea"/>
                <a:cs typeface="+mn-cs"/>
              </a:rPr>
              <a:t>We’re going to use “Take off - Touch Down,” a Kagan Cooperative Learning structure to do this so – when you hear a statement that describes you “take off” (stand up).  When you hear a statement that does not describe you “touch down” (sit down).</a:t>
            </a:r>
          </a:p>
          <a:p>
            <a:pPr lvl="0"/>
            <a:endParaRPr lang="en-US" sz="1200" kern="120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Take off if you have read “Mindset” by Carol Dweck or “Mindset in the Classroom” by Mary Ricci?</a:t>
            </a:r>
          </a:p>
          <a:p>
            <a:pPr lvl="0"/>
            <a:r>
              <a:rPr lang="en-US" sz="1200" kern="1200" dirty="0" smtClean="0">
                <a:solidFill>
                  <a:schemeClr val="tx1"/>
                </a:solidFill>
                <a:effectLst/>
                <a:latin typeface="+mn-lt"/>
                <a:ea typeface="+mn-ea"/>
                <a:cs typeface="+mn-cs"/>
              </a:rPr>
              <a:t>Take off if you have</a:t>
            </a:r>
            <a:r>
              <a:rPr lang="en-US" sz="1200" kern="1200" baseline="0" dirty="0" smtClean="0">
                <a:solidFill>
                  <a:schemeClr val="tx1"/>
                </a:solidFill>
                <a:effectLst/>
                <a:latin typeface="+mn-lt"/>
                <a:ea typeface="+mn-ea"/>
                <a:cs typeface="+mn-cs"/>
              </a:rPr>
              <a:t> presented on mindset.</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Take off if you</a:t>
            </a:r>
            <a:r>
              <a:rPr lang="en-US" sz="1200" kern="1200" baseline="0" dirty="0" smtClean="0">
                <a:solidFill>
                  <a:schemeClr val="tx1"/>
                </a:solidFill>
                <a:effectLst/>
                <a:latin typeface="+mn-lt"/>
                <a:ea typeface="+mn-ea"/>
                <a:cs typeface="+mn-cs"/>
              </a:rPr>
              <a:t> believe you make a difference in this world.</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Take off if you believe that your best</a:t>
            </a:r>
            <a:r>
              <a:rPr lang="en-US" sz="1200" kern="1200" baseline="0" dirty="0" smtClean="0">
                <a:solidFill>
                  <a:schemeClr val="tx1"/>
                </a:solidFill>
                <a:effectLst/>
                <a:latin typeface="+mn-lt"/>
                <a:ea typeface="+mn-ea"/>
                <a:cs typeface="+mn-cs"/>
              </a:rPr>
              <a:t> years are behind you.</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Take off if you believe you still have something to learn.</a:t>
            </a:r>
          </a:p>
          <a:p>
            <a:pPr lvl="0"/>
            <a:r>
              <a:rPr lang="en-US" sz="1200" kern="1200" dirty="0" smtClean="0">
                <a:solidFill>
                  <a:schemeClr val="tx1"/>
                </a:solidFill>
                <a:effectLst/>
                <a:latin typeface="+mn-lt"/>
                <a:ea typeface="+mn-ea"/>
                <a:cs typeface="+mn-cs"/>
              </a:rPr>
              <a:t>Take off if you believe in the power of “yet”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Take off if you’re happy to be here at the beach.</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D8A033-31D0-4A88-95BF-6D76601BFEF2}" type="slidenum">
              <a:rPr lang="en-US" smtClean="0"/>
              <a:t>5</a:t>
            </a:fld>
            <a:endParaRPr lang="en-US"/>
          </a:p>
        </p:txBody>
      </p:sp>
    </p:spTree>
    <p:extLst>
      <p:ext uri="{BB962C8B-B14F-4D97-AF65-F5344CB8AC3E}">
        <p14:creationId xmlns:p14="http://schemas.microsoft.com/office/powerpoint/2010/main" val="586917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Jenn</a:t>
            </a:r>
          </a:p>
          <a:p>
            <a:r>
              <a:rPr lang="en-US" dirty="0" smtClean="0"/>
              <a:t>Briefly review norms.</a:t>
            </a:r>
            <a:endParaRPr lang="en-US" dirty="0"/>
          </a:p>
        </p:txBody>
      </p:sp>
      <p:sp>
        <p:nvSpPr>
          <p:cNvPr id="4" name="Slide Number Placeholder 3"/>
          <p:cNvSpPr>
            <a:spLocks noGrp="1"/>
          </p:cNvSpPr>
          <p:nvPr>
            <p:ph type="sldNum" sz="quarter" idx="10"/>
          </p:nvPr>
        </p:nvSpPr>
        <p:spPr/>
        <p:txBody>
          <a:bodyPr/>
          <a:lstStyle/>
          <a:p>
            <a:fld id="{55D8A033-31D0-4A88-95BF-6D76601BFEF2}" type="slidenum">
              <a:rPr lang="en-US" smtClean="0"/>
              <a:t>6</a:t>
            </a:fld>
            <a:endParaRPr lang="en-US"/>
          </a:p>
        </p:txBody>
      </p:sp>
    </p:spTree>
    <p:extLst>
      <p:ext uri="{BB962C8B-B14F-4D97-AF65-F5344CB8AC3E}">
        <p14:creationId xmlns:p14="http://schemas.microsoft.com/office/powerpoint/2010/main" val="3721181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i="1" dirty="0" smtClean="0"/>
              <a:t>Jenn</a:t>
            </a:r>
          </a:p>
          <a:p>
            <a:r>
              <a:rPr lang="en-US" i="1" dirty="0" smtClean="0"/>
              <a:t>1 minute - start with level 3</a:t>
            </a:r>
          </a:p>
          <a:p>
            <a:pPr marL="0" indent="0">
              <a:buNone/>
            </a:pPr>
            <a:r>
              <a:rPr lang="en-US" i="0" dirty="0" smtClean="0"/>
              <a:t>Please identify your starting</a:t>
            </a:r>
            <a:r>
              <a:rPr lang="en-US" i="0" baseline="0" dirty="0" smtClean="0"/>
              <a:t> point and then establish your personal learning goal. </a:t>
            </a:r>
          </a:p>
          <a:p>
            <a:pPr marL="0" indent="0">
              <a:buNone/>
            </a:pPr>
            <a:r>
              <a:rPr lang="en-US" i="0" baseline="0" dirty="0" smtClean="0"/>
              <a:t>Everything we do with you today you can turn around and do with your students in your classroom.  We’ll share this presentation and the materials with you to use with your students.</a:t>
            </a:r>
          </a:p>
          <a:p>
            <a:pPr marL="0" indent="0">
              <a:buNone/>
            </a:pPr>
            <a:r>
              <a:rPr lang="en-US" i="0" baseline="0" dirty="0" smtClean="0"/>
              <a:t>You could even use this scale by just adjusting the level 3 verbiage to say “peers” or “classmates” instead of “students”</a:t>
            </a:r>
          </a:p>
          <a:p>
            <a:pPr marL="0" indent="0">
              <a:buNone/>
            </a:pPr>
            <a:r>
              <a:rPr lang="en-US" i="0" baseline="0" dirty="0" smtClean="0"/>
              <a:t>And at level 4 just change “colleagues” to “friends and family.”</a:t>
            </a:r>
            <a:endParaRPr lang="en-US" i="0" dirty="0" smtClean="0"/>
          </a:p>
        </p:txBody>
      </p:sp>
      <p:sp>
        <p:nvSpPr>
          <p:cNvPr id="4" name="Slide Number Placeholder 3"/>
          <p:cNvSpPr>
            <a:spLocks noGrp="1"/>
          </p:cNvSpPr>
          <p:nvPr>
            <p:ph type="sldNum" sz="quarter" idx="10"/>
          </p:nvPr>
        </p:nvSpPr>
        <p:spPr/>
        <p:txBody>
          <a:bodyPr/>
          <a:lstStyle/>
          <a:p>
            <a:fld id="{55D8A033-31D0-4A88-95BF-6D76601BFEF2}" type="slidenum">
              <a:rPr lang="en-US" smtClean="0"/>
              <a:t>7</a:t>
            </a:fld>
            <a:endParaRPr lang="en-US"/>
          </a:p>
        </p:txBody>
      </p:sp>
    </p:spTree>
    <p:extLst>
      <p:ext uri="{BB962C8B-B14F-4D97-AF65-F5344CB8AC3E}">
        <p14:creationId xmlns:p14="http://schemas.microsoft.com/office/powerpoint/2010/main" val="1789133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Jenn</a:t>
            </a:r>
          </a:p>
          <a:p>
            <a:r>
              <a:rPr lang="en-US" dirty="0" smtClean="0"/>
              <a:t>What causes people to change?  </a:t>
            </a:r>
            <a:r>
              <a:rPr lang="en-US" baseline="0" dirty="0" smtClean="0"/>
              <a:t>Respond to the prompt with evidence to support your answer in a round robin beginning with person number 1.  We have 2 minutes total so each person gets about 30 seconds to talk.  </a:t>
            </a:r>
          </a:p>
          <a:p>
            <a:endParaRPr lang="en-US" baseline="0" dirty="0" smtClean="0"/>
          </a:p>
        </p:txBody>
      </p:sp>
      <p:sp>
        <p:nvSpPr>
          <p:cNvPr id="4" name="Slide Number Placeholder 3"/>
          <p:cNvSpPr>
            <a:spLocks noGrp="1"/>
          </p:cNvSpPr>
          <p:nvPr>
            <p:ph type="sldNum" sz="quarter" idx="10"/>
          </p:nvPr>
        </p:nvSpPr>
        <p:spPr/>
        <p:txBody>
          <a:bodyPr/>
          <a:lstStyle/>
          <a:p>
            <a:fld id="{03813551-A01B-42AF-9354-E48EC668EA56}" type="slidenum">
              <a:rPr lang="en-US" smtClean="0"/>
              <a:t>8</a:t>
            </a:fld>
            <a:endParaRPr lang="en-US"/>
          </a:p>
        </p:txBody>
      </p:sp>
    </p:spTree>
    <p:extLst>
      <p:ext uri="{BB962C8B-B14F-4D97-AF65-F5344CB8AC3E}">
        <p14:creationId xmlns:p14="http://schemas.microsoft.com/office/powerpoint/2010/main" val="1547352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i="1" dirty="0" smtClean="0"/>
              <a:t>Jenn 7 min</a:t>
            </a:r>
          </a:p>
          <a:p>
            <a:r>
              <a:rPr lang="en-US" dirty="0" smtClean="0"/>
              <a:t>Each team needs</a:t>
            </a:r>
            <a:r>
              <a:rPr lang="en-US" baseline="0" dirty="0" smtClean="0"/>
              <a:t> to find the stack of celebrity cards at their table and spread them out with names facing up.</a:t>
            </a:r>
            <a:endParaRPr lang="en-US" dirty="0" smtClean="0"/>
          </a:p>
          <a:p>
            <a:endParaRPr lang="en-US" dirty="0" smtClean="0"/>
          </a:p>
          <a:p>
            <a:r>
              <a:rPr lang="en-US" dirty="0" smtClean="0"/>
              <a:t>Now we’ll be participating</a:t>
            </a:r>
            <a:r>
              <a:rPr lang="en-US" baseline="0" dirty="0" smtClean="0"/>
              <a:t> in a game that will relate with our learning goal and this is a game we would encourage you to play in your classrooms with your students. </a:t>
            </a:r>
          </a:p>
          <a:p>
            <a:r>
              <a:rPr lang="en-US" baseline="0" dirty="0" smtClean="0"/>
              <a:t>Directions are posted as follows:  Read the slide</a:t>
            </a:r>
          </a:p>
          <a:p>
            <a:pPr marL="457200" indent="-457200">
              <a:spcBef>
                <a:spcPts val="1800"/>
              </a:spcBef>
              <a:buFont typeface="Arial" panose="020B0604020202020204" pitchFamily="34" charset="0"/>
              <a:buChar char="•"/>
            </a:pPr>
            <a:r>
              <a:rPr lang="en-US" sz="1200" dirty="0" smtClean="0"/>
              <a:t>Work with your tablemates</a:t>
            </a:r>
          </a:p>
          <a:p>
            <a:pPr marL="457200" indent="-457200">
              <a:spcBef>
                <a:spcPts val="1800"/>
              </a:spcBef>
              <a:buFont typeface="Arial" panose="020B0604020202020204" pitchFamily="34" charset="0"/>
              <a:buChar char="•"/>
            </a:pPr>
            <a:r>
              <a:rPr lang="en-US" sz="1200" dirty="0" smtClean="0"/>
              <a:t>Guess the person based on the clues</a:t>
            </a:r>
          </a:p>
          <a:p>
            <a:pPr marL="457200" indent="-457200">
              <a:spcBef>
                <a:spcPts val="1800"/>
              </a:spcBef>
              <a:buFont typeface="Arial" panose="020B0604020202020204" pitchFamily="34" charset="0"/>
              <a:buChar char="•"/>
            </a:pPr>
            <a:r>
              <a:rPr lang="en-US" sz="1200" dirty="0" smtClean="0"/>
              <a:t>Come to consensus</a:t>
            </a:r>
          </a:p>
          <a:p>
            <a:pPr marL="457200" indent="-457200">
              <a:spcBef>
                <a:spcPts val="1800"/>
              </a:spcBef>
              <a:buFont typeface="Arial" panose="020B0604020202020204" pitchFamily="34" charset="0"/>
              <a:buChar char="•"/>
            </a:pPr>
            <a:r>
              <a:rPr lang="en-US" sz="1200" dirty="0" smtClean="0"/>
              <a:t>Quickly stand up holding your choice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Facilitator give celebrity card to team who guesses correctly to keep score and </a:t>
            </a:r>
            <a:r>
              <a:rPr lang="en-US" i="1" baseline="0" dirty="0" smtClean="0"/>
              <a:t>will ask a participant to highlight to certain participants to share information re: celebrity’s little-known challenges.</a:t>
            </a:r>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smtClean="0"/>
              <a:t>Award prizes to winning team members.</a:t>
            </a:r>
            <a:endParaRPr lang="en-US" baseline="0" dirty="0" smtClean="0"/>
          </a:p>
        </p:txBody>
      </p:sp>
      <p:sp>
        <p:nvSpPr>
          <p:cNvPr id="4" name="Slide Number Placeholder 3"/>
          <p:cNvSpPr>
            <a:spLocks noGrp="1"/>
          </p:cNvSpPr>
          <p:nvPr>
            <p:ph type="sldNum" sz="quarter" idx="10"/>
          </p:nvPr>
        </p:nvSpPr>
        <p:spPr/>
        <p:txBody>
          <a:bodyPr/>
          <a:lstStyle/>
          <a:p>
            <a:fld id="{55D8A033-31D0-4A88-95BF-6D76601BFEF2}" type="slidenum">
              <a:rPr lang="en-US" smtClean="0"/>
              <a:t>9</a:t>
            </a:fld>
            <a:endParaRPr lang="en-US"/>
          </a:p>
        </p:txBody>
      </p:sp>
    </p:spTree>
    <p:extLst>
      <p:ext uri="{BB962C8B-B14F-4D97-AF65-F5344CB8AC3E}">
        <p14:creationId xmlns:p14="http://schemas.microsoft.com/office/powerpoint/2010/main" val="4387180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hemeOverride" Target="../theme/themeOverride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slideMaster" Target="../slideMasters/slideMaster1.xml"/><Relationship Id="rId4" Type="http://schemas.openxmlformats.org/officeDocument/2006/relationships/tags" Target="../tags/tag28.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slideMaster" Target="../slideMasters/slideMaster1.xml"/><Relationship Id="rId4" Type="http://schemas.openxmlformats.org/officeDocument/2006/relationships/tags" Target="../tags/tag3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hemeOverride" Target="../theme/themeOverride4.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hemeOverride" Target="../theme/themeOverride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hemeOverride" Target="../theme/themeOverride5.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7.xml"/><Relationship Id="rId1" Type="http://schemas.openxmlformats.org/officeDocument/2006/relationships/themeOverride" Target="../theme/themeOverride6.xml"/><Relationship Id="rId4" Type="http://schemas.openxmlformats.org/officeDocument/2006/relationships/image" Target="../media/image2.jpeg"/></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3.jpeg"/><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3.xml"/><Relationship Id="rId1" Type="http://schemas.openxmlformats.org/officeDocument/2006/relationships/tags" Target="../tags/tag6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4.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hemeOverride" Target="../theme/themeOverride3.xml"/><Relationship Id="rId4" Type="http://schemas.openxmlformats.org/officeDocument/2006/relationships/image" Target="../media/image2.jpeg"/></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slideMaster" Target="../slideMasters/slideMaster2.xml"/><Relationship Id="rId4" Type="http://schemas.openxmlformats.org/officeDocument/2006/relationships/tags" Target="../tags/tag75.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slideMaster" Target="../slideMasters/slideMaster2.xml"/><Relationship Id="rId4" Type="http://schemas.openxmlformats.org/officeDocument/2006/relationships/tags" Target="../tags/tag79.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4"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4"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4"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3.jpeg"/><Relationship Id="rId4"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5"/>
          <a:srcRect/>
          <a:stretch>
            <a:fillRect/>
          </a:stretch>
        </a:blipFill>
        <a:effectLst/>
      </p:bgPr>
    </p:bg>
    <p:spTree>
      <p:nvGrpSpPr>
        <p:cNvPr id="1" name=""/>
        <p:cNvGrpSpPr/>
        <p:nvPr/>
      </p:nvGrpSpPr>
      <p:grpSpPr>
        <a:xfrm>
          <a:off x="0" y="0"/>
          <a:ext cx="0" cy="0"/>
          <a:chOff x="0" y="0"/>
          <a:chExt cx="0" cy="0"/>
        </a:xfrm>
      </p:grpSpPr>
      <p:grpSp>
        <p:nvGrpSpPr>
          <p:cNvPr id="4" name="Group 64"/>
          <p:cNvGrpSpPr>
            <a:grpSpLocks/>
          </p:cNvGrpSpPr>
          <p:nvPr>
            <p:custDataLst>
              <p:tags r:id="rId2"/>
            </p:custDataLst>
          </p:nvPr>
        </p:nvGrpSpPr>
        <p:grpSpPr bwMode="auto">
          <a:xfrm>
            <a:off x="286459" y="4191003"/>
            <a:ext cx="11615900" cy="2513013"/>
            <a:chOff x="286013" y="4191000"/>
            <a:chExt cx="11616798" cy="2513417"/>
          </a:xfrm>
        </p:grpSpPr>
        <p:sp>
          <p:nvSpPr>
            <p:cNvPr id="5" name="Freeform 5"/>
            <p:cNvSpPr>
              <a:spLocks/>
            </p:cNvSpPr>
            <p:nvPr/>
          </p:nvSpPr>
          <p:spPr bwMode="auto">
            <a:xfrm flipH="1">
              <a:off x="2410746" y="6283661"/>
              <a:ext cx="6366" cy="12702"/>
            </a:xfrm>
            <a:custGeom>
              <a:avLst/>
              <a:gdLst>
                <a:gd name="T0" fmla="*/ 2147483647 w 4"/>
                <a:gd name="T1" fmla="*/ 2147483647 h 8"/>
                <a:gd name="T2" fmla="*/ 0 w 4"/>
                <a:gd name="T3" fmla="*/ 0 h 8"/>
                <a:gd name="T4" fmla="*/ 2147483647 w 4"/>
                <a:gd name="T5" fmla="*/ 2147483647 h 8"/>
                <a:gd name="T6" fmla="*/ 0 60000 65536"/>
                <a:gd name="T7" fmla="*/ 0 60000 65536"/>
                <a:gd name="T8" fmla="*/ 0 60000 65536"/>
              </a:gdLst>
              <a:ahLst/>
              <a:cxnLst>
                <a:cxn ang="T6">
                  <a:pos x="T0" y="T1"/>
                </a:cxn>
                <a:cxn ang="T7">
                  <a:pos x="T2" y="T3"/>
                </a:cxn>
                <a:cxn ang="T8">
                  <a:pos x="T4" y="T5"/>
                </a:cxn>
              </a:cxnLst>
              <a:rect l="0" t="0" r="r" b="b"/>
              <a:pathLst>
                <a:path w="4" h="8">
                  <a:moveTo>
                    <a:pt x="4" y="8"/>
                  </a:moveTo>
                  <a:lnTo>
                    <a:pt x="0" y="0"/>
                  </a:lnTo>
                  <a:lnTo>
                    <a:pt x="4" y="8"/>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 name="Line 6"/>
            <p:cNvSpPr>
              <a:spLocks noChangeShapeType="1"/>
            </p:cNvSpPr>
            <p:nvPr/>
          </p:nvSpPr>
          <p:spPr bwMode="auto">
            <a:xfrm flipV="1">
              <a:off x="2410746" y="6283661"/>
              <a:ext cx="6366" cy="12702"/>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 name="Freeform 7"/>
            <p:cNvSpPr>
              <a:spLocks/>
            </p:cNvSpPr>
            <p:nvPr/>
          </p:nvSpPr>
          <p:spPr bwMode="auto">
            <a:xfrm rot="21252465" flipH="1">
              <a:off x="792129" y="5626331"/>
              <a:ext cx="1632941" cy="657331"/>
            </a:xfrm>
            <a:custGeom>
              <a:avLst/>
              <a:gdLst>
                <a:gd name="T0" fmla="*/ 0 w 594"/>
                <a:gd name="T1" fmla="*/ 2147483647 h 255"/>
                <a:gd name="T2" fmla="*/ 2147483647 w 594"/>
                <a:gd name="T3" fmla="*/ 0 h 255"/>
                <a:gd name="T4" fmla="*/ 2147483647 w 594"/>
                <a:gd name="T5" fmla="*/ 2147483647 h 255"/>
                <a:gd name="T6" fmla="*/ 2147483647 w 594"/>
                <a:gd name="T7" fmla="*/ 2147483647 h 255"/>
                <a:gd name="T8" fmla="*/ 0 w 594"/>
                <a:gd name="T9" fmla="*/ 2147483647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8" name="Group 68"/>
            <p:cNvGrpSpPr>
              <a:grpSpLocks/>
            </p:cNvGrpSpPr>
            <p:nvPr/>
          </p:nvGrpSpPr>
          <p:grpSpPr bwMode="auto">
            <a:xfrm rot="-806488">
              <a:off x="445930" y="5452235"/>
              <a:ext cx="365582" cy="421970"/>
              <a:chOff x="1457010" y="1673260"/>
              <a:chExt cx="617538" cy="712788"/>
            </a:xfrm>
          </p:grpSpPr>
          <p:sp>
            <p:nvSpPr>
              <p:cNvPr id="99" name="Freeform 8"/>
              <p:cNvSpPr>
                <a:spLocks/>
              </p:cNvSpPr>
              <p:nvPr/>
            </p:nvSpPr>
            <p:spPr bwMode="auto">
              <a:xfrm flipH="1">
                <a:off x="1423551" y="1624776"/>
                <a:ext cx="615657" cy="662461"/>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00" name="Freeform 9"/>
              <p:cNvSpPr>
                <a:spLocks/>
              </p:cNvSpPr>
              <p:nvPr/>
            </p:nvSpPr>
            <p:spPr bwMode="auto">
              <a:xfrm flipH="1">
                <a:off x="1470514" y="1675585"/>
                <a:ext cx="596836" cy="697326"/>
              </a:xfrm>
              <a:custGeom>
                <a:avLst/>
                <a:gdLst>
                  <a:gd name="T0" fmla="*/ 2147483647 w 186"/>
                  <a:gd name="T1" fmla="*/ 2147483647 h 215"/>
                  <a:gd name="T2" fmla="*/ 2147483647 w 186"/>
                  <a:gd name="T3" fmla="*/ 2147483647 h 215"/>
                  <a:gd name="T4" fmla="*/ 2147483647 w 186"/>
                  <a:gd name="T5" fmla="*/ 2147483647 h 215"/>
                  <a:gd name="T6" fmla="*/ 2147483647 w 186"/>
                  <a:gd name="T7" fmla="*/ 2147483647 h 215"/>
                  <a:gd name="T8" fmla="*/ 2147483647 w 186"/>
                  <a:gd name="T9" fmla="*/ 2147483647 h 215"/>
                  <a:gd name="T10" fmla="*/ 2147483647 w 186"/>
                  <a:gd name="T11" fmla="*/ 2147483647 h 215"/>
                  <a:gd name="T12" fmla="*/ 2147483647 w 186"/>
                  <a:gd name="T13" fmla="*/ 0 h 215"/>
                  <a:gd name="T14" fmla="*/ 2147483647 w 186"/>
                  <a:gd name="T15" fmla="*/ 2147483647 h 215"/>
                  <a:gd name="T16" fmla="*/ 2147483647 w 186"/>
                  <a:gd name="T17" fmla="*/ 2147483647 h 215"/>
                  <a:gd name="T18" fmla="*/ 2147483647 w 186"/>
                  <a:gd name="T19" fmla="*/ 2147483647 h 215"/>
                  <a:gd name="T20" fmla="*/ 2147483647 w 186"/>
                  <a:gd name="T21" fmla="*/ 2147483647 h 215"/>
                  <a:gd name="T22" fmla="*/ 2147483647 w 186"/>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9" name="Freeform 10"/>
            <p:cNvSpPr>
              <a:spLocks/>
            </p:cNvSpPr>
            <p:nvPr/>
          </p:nvSpPr>
          <p:spPr bwMode="auto">
            <a:xfrm rot="19613158" flipH="1">
              <a:off x="1681812" y="5813686"/>
              <a:ext cx="502933" cy="552539"/>
            </a:xfrm>
            <a:custGeom>
              <a:avLst/>
              <a:gdLst>
                <a:gd name="T0" fmla="*/ 2147483647 w 10000"/>
                <a:gd name="T1" fmla="*/ 2147483647 h 9998"/>
                <a:gd name="T2" fmla="*/ 2147483647 w 10000"/>
                <a:gd name="T3" fmla="*/ 2147483647 h 9998"/>
                <a:gd name="T4" fmla="*/ 2147483647 w 10000"/>
                <a:gd name="T5" fmla="*/ 2147483647 h 9998"/>
                <a:gd name="T6" fmla="*/ 2147483647 w 10000"/>
                <a:gd name="T7" fmla="*/ 2147483647 h 9998"/>
                <a:gd name="T8" fmla="*/ 2147483647 w 10000"/>
                <a:gd name="T9" fmla="*/ 2147483647 h 9998"/>
                <a:gd name="T10" fmla="*/ 2147483647 w 10000"/>
                <a:gd name="T11" fmla="*/ 2147483647 h 99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0" name="Freeform 23"/>
            <p:cNvSpPr>
              <a:spLocks/>
            </p:cNvSpPr>
            <p:nvPr/>
          </p:nvSpPr>
          <p:spPr bwMode="auto">
            <a:xfrm flipH="1">
              <a:off x="2304111" y="5030923"/>
              <a:ext cx="345369" cy="344542"/>
            </a:xfrm>
            <a:custGeom>
              <a:avLst/>
              <a:gdLst>
                <a:gd name="T0" fmla="*/ 2147483647 w 108"/>
                <a:gd name="T1" fmla="*/ 2147483647 h 108"/>
                <a:gd name="T2" fmla="*/ 2147483647 w 108"/>
                <a:gd name="T3" fmla="*/ 2147483647 h 108"/>
                <a:gd name="T4" fmla="*/ 2147483647 w 108"/>
                <a:gd name="T5" fmla="*/ 2147483647 h 108"/>
                <a:gd name="T6" fmla="*/ 2147483647 w 108"/>
                <a:gd name="T7" fmla="*/ 2147483647 h 108"/>
                <a:gd name="T8" fmla="*/ 2147483647 w 108"/>
                <a:gd name="T9" fmla="*/ 2147483647 h 108"/>
                <a:gd name="T10" fmla="*/ 2147483647 w 108"/>
                <a:gd name="T11" fmla="*/ 2147483647 h 108"/>
                <a:gd name="T12" fmla="*/ 2147483647 w 108"/>
                <a:gd name="T13" fmla="*/ 0 h 108"/>
                <a:gd name="T14" fmla="*/ 2147483647 w 108"/>
                <a:gd name="T15" fmla="*/ 2147483647 h 108"/>
                <a:gd name="T16" fmla="*/ 2147483647 w 108"/>
                <a:gd name="T17" fmla="*/ 2147483647 h 108"/>
                <a:gd name="T18" fmla="*/ 2147483647 w 108"/>
                <a:gd name="T19" fmla="*/ 2147483647 h 108"/>
                <a:gd name="T20" fmla="*/ 2147483647 w 108"/>
                <a:gd name="T21" fmla="*/ 2147483647 h 108"/>
                <a:gd name="T22" fmla="*/ 2147483647 w 108"/>
                <a:gd name="T23" fmla="*/ 2147483647 h 108"/>
                <a:gd name="T24" fmla="*/ 2147483647 w 108"/>
                <a:gd name="T25" fmla="*/ 2147483647 h 108"/>
                <a:gd name="T26" fmla="*/ 2147483647 w 108"/>
                <a:gd name="T27" fmla="*/ 2147483647 h 108"/>
                <a:gd name="T28" fmla="*/ 0 w 108"/>
                <a:gd name="T29" fmla="*/ 2147483647 h 108"/>
                <a:gd name="T30" fmla="*/ 2147483647 w 108"/>
                <a:gd name="T31" fmla="*/ 2147483647 h 108"/>
                <a:gd name="T32" fmla="*/ 2147483647 w 108"/>
                <a:gd name="T33" fmla="*/ 2147483647 h 108"/>
                <a:gd name="T34" fmla="*/ 2147483647 w 108"/>
                <a:gd name="T35" fmla="*/ 2147483647 h 108"/>
                <a:gd name="T36" fmla="*/ 2147483647 w 108"/>
                <a:gd name="T37" fmla="*/ 2147483647 h 108"/>
                <a:gd name="T38" fmla="*/ 2147483647 w 108"/>
                <a:gd name="T39" fmla="*/ 2147483647 h 108"/>
                <a:gd name="T40" fmla="*/ 2147483647 w 108"/>
                <a:gd name="T41" fmla="*/ 2147483647 h 108"/>
                <a:gd name="T42" fmla="*/ 2147483647 w 108"/>
                <a:gd name="T43" fmla="*/ 2147483647 h 108"/>
                <a:gd name="T44" fmla="*/ 2147483647 w 108"/>
                <a:gd name="T45" fmla="*/ 2147483647 h 108"/>
                <a:gd name="T46" fmla="*/ 2147483647 w 108"/>
                <a:gd name="T47" fmla="*/ 2147483647 h 108"/>
                <a:gd name="T48" fmla="*/ 2147483647 w 108"/>
                <a:gd name="T49" fmla="*/ 2147483647 h 108"/>
                <a:gd name="T50" fmla="*/ 2147483647 w 108"/>
                <a:gd name="T51" fmla="*/ 2147483647 h 108"/>
                <a:gd name="T52" fmla="*/ 2147483647 w 108"/>
                <a:gd name="T53" fmla="*/ 2147483647 h 108"/>
                <a:gd name="T54" fmla="*/ 2147483647 w 108"/>
                <a:gd name="T55" fmla="*/ 2147483647 h 108"/>
                <a:gd name="T56" fmla="*/ 2147483647 w 108"/>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1" name="Freeform 24"/>
            <p:cNvSpPr>
              <a:spLocks/>
            </p:cNvSpPr>
            <p:nvPr/>
          </p:nvSpPr>
          <p:spPr bwMode="auto">
            <a:xfrm flipH="1">
              <a:off x="3150821" y="5854967"/>
              <a:ext cx="607976" cy="327078"/>
            </a:xfrm>
            <a:custGeom>
              <a:avLst/>
              <a:gdLst>
                <a:gd name="T0" fmla="*/ 0 w 10000"/>
                <a:gd name="T1" fmla="*/ 2147483647 h 9940"/>
                <a:gd name="T2" fmla="*/ 2147483647 w 10000"/>
                <a:gd name="T3" fmla="*/ 2147483647 h 9940"/>
                <a:gd name="T4" fmla="*/ 0 w 10000"/>
                <a:gd name="T5" fmla="*/ 2147483647 h 9940"/>
                <a:gd name="T6" fmla="*/ 0 60000 65536"/>
                <a:gd name="T7" fmla="*/ 0 60000 65536"/>
                <a:gd name="T8" fmla="*/ 0 60000 65536"/>
              </a:gdLst>
              <a:ahLst/>
              <a:cxnLst>
                <a:cxn ang="T6">
                  <a:pos x="T0" y="T1"/>
                </a:cxn>
                <a:cxn ang="T7">
                  <a:pos x="T2" y="T3"/>
                </a:cxn>
                <a:cxn ang="T8">
                  <a:pos x="T4" y="T5"/>
                </a:cxn>
              </a:cxnLst>
              <a:rect l="0" t="0"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2" name="Freeform 25"/>
            <p:cNvSpPr>
              <a:spLocks/>
            </p:cNvSpPr>
            <p:nvPr/>
          </p:nvSpPr>
          <p:spPr bwMode="auto">
            <a:xfrm flipH="1">
              <a:off x="3120582" y="5377054"/>
              <a:ext cx="348551" cy="396939"/>
            </a:xfrm>
            <a:custGeom>
              <a:avLst/>
              <a:gdLst>
                <a:gd name="T0" fmla="*/ 2147483647 w 10000"/>
                <a:gd name="T1" fmla="*/ 2147483647 h 10285"/>
                <a:gd name="T2" fmla="*/ 2147483647 w 10000"/>
                <a:gd name="T3" fmla="*/ 2147483647 h 10285"/>
                <a:gd name="T4" fmla="*/ 2147483647 w 10000"/>
                <a:gd name="T5" fmla="*/ 2147483647 h 10285"/>
                <a:gd name="T6" fmla="*/ 2147483647 w 10000"/>
                <a:gd name="T7" fmla="*/ 2147483647 h 10285"/>
                <a:gd name="T8" fmla="*/ 2147483647 w 10000"/>
                <a:gd name="T9" fmla="*/ 2147483647 h 10285"/>
                <a:gd name="T10" fmla="*/ 2147483647 w 10000"/>
                <a:gd name="T11" fmla="*/ 2147483647 h 10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3" name="Freeform 26"/>
            <p:cNvSpPr>
              <a:spLocks/>
            </p:cNvSpPr>
            <p:nvPr/>
          </p:nvSpPr>
          <p:spPr bwMode="auto">
            <a:xfrm flipH="1">
              <a:off x="1933278" y="5246858"/>
              <a:ext cx="198945" cy="198469"/>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0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0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2147483647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4" name="Freeform 27"/>
            <p:cNvSpPr>
              <a:spLocks/>
            </p:cNvSpPr>
            <p:nvPr/>
          </p:nvSpPr>
          <p:spPr bwMode="auto">
            <a:xfrm flipH="1">
              <a:off x="1592684" y="6047086"/>
              <a:ext cx="194170" cy="198469"/>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15" name="Group 75"/>
            <p:cNvGrpSpPr>
              <a:grpSpLocks/>
            </p:cNvGrpSpPr>
            <p:nvPr/>
          </p:nvGrpSpPr>
          <p:grpSpPr bwMode="auto">
            <a:xfrm>
              <a:off x="749894" y="5783561"/>
              <a:ext cx="325521" cy="364355"/>
              <a:chOff x="2114915" y="2460535"/>
              <a:chExt cx="452438" cy="506413"/>
            </a:xfrm>
          </p:grpSpPr>
          <p:sp>
            <p:nvSpPr>
              <p:cNvPr id="97" name="Freeform 28"/>
              <p:cNvSpPr>
                <a:spLocks/>
              </p:cNvSpPr>
              <p:nvPr/>
            </p:nvSpPr>
            <p:spPr bwMode="auto">
              <a:xfrm flipH="1">
                <a:off x="2113891" y="2513440"/>
                <a:ext cx="431357" cy="452395"/>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8" name="Freeform 29"/>
              <p:cNvSpPr>
                <a:spLocks/>
              </p:cNvSpPr>
              <p:nvPr/>
            </p:nvSpPr>
            <p:spPr bwMode="auto">
              <a:xfrm flipH="1">
                <a:off x="2122739" y="2460477"/>
                <a:ext cx="444629" cy="507565"/>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16" name="Freeform 30"/>
            <p:cNvSpPr>
              <a:spLocks noEditPoints="1"/>
            </p:cNvSpPr>
            <p:nvPr/>
          </p:nvSpPr>
          <p:spPr bwMode="auto">
            <a:xfrm flipH="1">
              <a:off x="1416021" y="5483433"/>
              <a:ext cx="4602792" cy="879616"/>
            </a:xfrm>
            <a:custGeom>
              <a:avLst/>
              <a:gdLst>
                <a:gd name="T0" fmla="*/ 2147483647 w 1444"/>
                <a:gd name="T1" fmla="*/ 2147483647 h 275"/>
                <a:gd name="T2" fmla="*/ 2147483647 w 1444"/>
                <a:gd name="T3" fmla="*/ 2147483647 h 275"/>
                <a:gd name="T4" fmla="*/ 2147483647 w 1444"/>
                <a:gd name="T5" fmla="*/ 2147483647 h 275"/>
                <a:gd name="T6" fmla="*/ 2147483647 w 1444"/>
                <a:gd name="T7" fmla="*/ 2147483647 h 275"/>
                <a:gd name="T8" fmla="*/ 2147483647 w 1444"/>
                <a:gd name="T9" fmla="*/ 2147483647 h 275"/>
                <a:gd name="T10" fmla="*/ 2147483647 w 1444"/>
                <a:gd name="T11" fmla="*/ 2147483647 h 275"/>
                <a:gd name="T12" fmla="*/ 2147483647 w 1444"/>
                <a:gd name="T13" fmla="*/ 0 h 275"/>
                <a:gd name="T14" fmla="*/ 2147483647 w 1444"/>
                <a:gd name="T15" fmla="*/ 2147483647 h 275"/>
                <a:gd name="T16" fmla="*/ 2147483647 w 1444"/>
                <a:gd name="T17" fmla="*/ 2147483647 h 275"/>
                <a:gd name="T18" fmla="*/ 0 w 1444"/>
                <a:gd name="T19" fmla="*/ 2147483647 h 275"/>
                <a:gd name="T20" fmla="*/ 2147483647 w 1444"/>
                <a:gd name="T21" fmla="*/ 2147483647 h 275"/>
                <a:gd name="T22" fmla="*/ 2147483647 w 1444"/>
                <a:gd name="T23" fmla="*/ 2147483647 h 275"/>
                <a:gd name="T24" fmla="*/ 2147483647 w 1444"/>
                <a:gd name="T25" fmla="*/ 2147483647 h 275"/>
                <a:gd name="T26" fmla="*/ 2147483647 w 1444"/>
                <a:gd name="T27" fmla="*/ 2147483647 h 275"/>
                <a:gd name="T28" fmla="*/ 2147483647 w 1444"/>
                <a:gd name="T29" fmla="*/ 2147483647 h 275"/>
                <a:gd name="T30" fmla="*/ 2147483647 w 1444"/>
                <a:gd name="T31" fmla="*/ 2147483647 h 275"/>
                <a:gd name="T32" fmla="*/ 2147483647 w 1444"/>
                <a:gd name="T33" fmla="*/ 2147483647 h 275"/>
                <a:gd name="T34" fmla="*/ 2147483647 w 1444"/>
                <a:gd name="T35" fmla="*/ 2147483647 h 275"/>
                <a:gd name="T36" fmla="*/ 2147483647 w 1444"/>
                <a:gd name="T37" fmla="*/ 2147483647 h 275"/>
                <a:gd name="T38" fmla="*/ 2147483647 w 1444"/>
                <a:gd name="T39" fmla="*/ 2147483647 h 275"/>
                <a:gd name="T40" fmla="*/ 2147483647 w 1444"/>
                <a:gd name="T41" fmla="*/ 2147483647 h 275"/>
                <a:gd name="T42" fmla="*/ 2147483647 w 1444"/>
                <a:gd name="T43" fmla="*/ 2147483647 h 2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7" name="Freeform 31"/>
            <p:cNvSpPr>
              <a:spLocks/>
            </p:cNvSpPr>
            <p:nvPr/>
          </p:nvSpPr>
          <p:spPr bwMode="auto">
            <a:xfrm flipH="1">
              <a:off x="2807044" y="5392931"/>
              <a:ext cx="149607" cy="150836"/>
            </a:xfrm>
            <a:custGeom>
              <a:avLst/>
              <a:gdLst>
                <a:gd name="T0" fmla="*/ 2147483647 w 47"/>
                <a:gd name="T1" fmla="*/ 2147483647 h 47"/>
                <a:gd name="T2" fmla="*/ 2147483647 w 47"/>
                <a:gd name="T3" fmla="*/ 2147483647 h 47"/>
                <a:gd name="T4" fmla="*/ 2147483647 w 47"/>
                <a:gd name="T5" fmla="*/ 2147483647 h 47"/>
                <a:gd name="T6" fmla="*/ 2147483647 w 47"/>
                <a:gd name="T7" fmla="*/ 2147483647 h 47"/>
                <a:gd name="T8" fmla="*/ 2147483647 w 47"/>
                <a:gd name="T9" fmla="*/ 2147483647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8" name="Freeform 32"/>
            <p:cNvSpPr>
              <a:spLocks/>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9" name="Freeform 33"/>
            <p:cNvSpPr>
              <a:spLocks/>
            </p:cNvSpPr>
            <p:nvPr/>
          </p:nvSpPr>
          <p:spPr bwMode="auto">
            <a:xfrm flipH="1">
              <a:off x="2216576" y="5688254"/>
              <a:ext cx="561820" cy="563653"/>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2147483647 w 95"/>
                <a:gd name="T19" fmla="*/ 2147483647 h 95"/>
                <a:gd name="T20" fmla="*/ 2147483647 w 95"/>
                <a:gd name="T21" fmla="*/ 2147483647 h 95"/>
                <a:gd name="T22" fmla="*/ 2147483647 w 95"/>
                <a:gd name="T23" fmla="*/ 2147483647 h 95"/>
                <a:gd name="T24" fmla="*/ 2147483647 w 95"/>
                <a:gd name="T25" fmla="*/ 2147483647 h 95"/>
                <a:gd name="T26" fmla="*/ 2147483647 w 95"/>
                <a:gd name="T27" fmla="*/ 2147483647 h 95"/>
                <a:gd name="T28" fmla="*/ 2147483647 w 95"/>
                <a:gd name="T29" fmla="*/ 2147483647 h 95"/>
                <a:gd name="T30" fmla="*/ 2147483647 w 95"/>
                <a:gd name="T31" fmla="*/ 2147483647 h 95"/>
                <a:gd name="T32" fmla="*/ 2147483647 w 9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0" name="Freeform 34"/>
            <p:cNvSpPr>
              <a:spLocks/>
            </p:cNvSpPr>
            <p:nvPr/>
          </p:nvSpPr>
          <p:spPr bwMode="auto">
            <a:xfrm flipH="1">
              <a:off x="690269" y="4988053"/>
              <a:ext cx="97086" cy="88914"/>
            </a:xfrm>
            <a:custGeom>
              <a:avLst/>
              <a:gdLst>
                <a:gd name="T0" fmla="*/ 2147483647 w 30"/>
                <a:gd name="T1" fmla="*/ 2147483647 h 28"/>
                <a:gd name="T2" fmla="*/ 2147483647 w 30"/>
                <a:gd name="T3" fmla="*/ 2147483647 h 28"/>
                <a:gd name="T4" fmla="*/ 2147483647 w 30"/>
                <a:gd name="T5" fmla="*/ 2147483647 h 28"/>
                <a:gd name="T6" fmla="*/ 2147483647 w 30"/>
                <a:gd name="T7" fmla="*/ 2147483647 h 28"/>
                <a:gd name="T8" fmla="*/ 2147483647 w 30"/>
                <a:gd name="T9" fmla="*/ 2147483647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1" name="Freeform 20"/>
            <p:cNvSpPr>
              <a:spLocks/>
            </p:cNvSpPr>
            <p:nvPr/>
          </p:nvSpPr>
          <p:spPr bwMode="auto">
            <a:xfrm flipH="1">
              <a:off x="3957743" y="5064265"/>
              <a:ext cx="162339" cy="160364"/>
            </a:xfrm>
            <a:custGeom>
              <a:avLst/>
              <a:gdLst>
                <a:gd name="T0" fmla="*/ 2147483647 w 51"/>
                <a:gd name="T1" fmla="*/ 2147483647 h 50"/>
                <a:gd name="T2" fmla="*/ 2147483647 w 51"/>
                <a:gd name="T3" fmla="*/ 2147483647 h 50"/>
                <a:gd name="T4" fmla="*/ 2147483647 w 51"/>
                <a:gd name="T5" fmla="*/ 2147483647 h 50"/>
                <a:gd name="T6" fmla="*/ 2147483647 w 51"/>
                <a:gd name="T7" fmla="*/ 2147483647 h 50"/>
                <a:gd name="T8" fmla="*/ 2147483647 w 51"/>
                <a:gd name="T9" fmla="*/ 2147483647 h 50"/>
                <a:gd name="T10" fmla="*/ 2147483647 w 51"/>
                <a:gd name="T11" fmla="*/ 2147483647 h 50"/>
                <a:gd name="T12" fmla="*/ 2147483647 w 51"/>
                <a:gd name="T13" fmla="*/ 0 h 50"/>
                <a:gd name="T14" fmla="*/ 2147483647 w 51"/>
                <a:gd name="T15" fmla="*/ 2147483647 h 50"/>
                <a:gd name="T16" fmla="*/ 2147483647 w 51"/>
                <a:gd name="T17" fmla="*/ 0 h 50"/>
                <a:gd name="T18" fmla="*/ 2147483647 w 51"/>
                <a:gd name="T19" fmla="*/ 2147483647 h 50"/>
                <a:gd name="T20" fmla="*/ 2147483647 w 51"/>
                <a:gd name="T21" fmla="*/ 2147483647 h 50"/>
                <a:gd name="T22" fmla="*/ 2147483647 w 51"/>
                <a:gd name="T23" fmla="*/ 2147483647 h 50"/>
                <a:gd name="T24" fmla="*/ 2147483647 w 51"/>
                <a:gd name="T25" fmla="*/ 2147483647 h 50"/>
                <a:gd name="T26" fmla="*/ 2147483647 w 51"/>
                <a:gd name="T27" fmla="*/ 2147483647 h 50"/>
                <a:gd name="T28" fmla="*/ 2147483647 w 51"/>
                <a:gd name="T29" fmla="*/ 2147483647 h 50"/>
                <a:gd name="T30" fmla="*/ 2147483647 w 51"/>
                <a:gd name="T31" fmla="*/ 2147483647 h 50"/>
                <a:gd name="T32" fmla="*/ 2147483647 w 51"/>
                <a:gd name="T33" fmla="*/ 2147483647 h 50"/>
                <a:gd name="T34" fmla="*/ 2147483647 w 51"/>
                <a:gd name="T35" fmla="*/ 2147483647 h 50"/>
                <a:gd name="T36" fmla="*/ 2147483647 w 51"/>
                <a:gd name="T37" fmla="*/ 2147483647 h 50"/>
                <a:gd name="T38" fmla="*/ 2147483647 w 51"/>
                <a:gd name="T39" fmla="*/ 2147483647 h 50"/>
                <a:gd name="T40" fmla="*/ 2147483647 w 51"/>
                <a:gd name="T41" fmla="*/ 2147483647 h 50"/>
                <a:gd name="T42" fmla="*/ 2147483647 w 51"/>
                <a:gd name="T43" fmla="*/ 2147483647 h 50"/>
                <a:gd name="T44" fmla="*/ 2147483647 w 51"/>
                <a:gd name="T45" fmla="*/ 2147483647 h 50"/>
                <a:gd name="T46" fmla="*/ 2147483647 w 51"/>
                <a:gd name="T47" fmla="*/ 2147483647 h 50"/>
                <a:gd name="T48" fmla="*/ 2147483647 w 51"/>
                <a:gd name="T49" fmla="*/ 2147483647 h 50"/>
                <a:gd name="T50" fmla="*/ 2147483647 w 51"/>
                <a:gd name="T51" fmla="*/ 2147483647 h 50"/>
                <a:gd name="T52" fmla="*/ 2147483647 w 51"/>
                <a:gd name="T53" fmla="*/ 2147483647 h 50"/>
                <a:gd name="T54" fmla="*/ 2147483647 w 51"/>
                <a:gd name="T55" fmla="*/ 2147483647 h 50"/>
                <a:gd name="T56" fmla="*/ 2147483647 w 51"/>
                <a:gd name="T57" fmla="*/ 2147483647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2" name="Freeform 21"/>
            <p:cNvSpPr>
              <a:spLocks/>
            </p:cNvSpPr>
            <p:nvPr/>
          </p:nvSpPr>
          <p:spPr bwMode="auto">
            <a:xfrm flipH="1">
              <a:off x="3617149" y="6129650"/>
              <a:ext cx="281706" cy="282620"/>
            </a:xfrm>
            <a:custGeom>
              <a:avLst/>
              <a:gdLst>
                <a:gd name="T0" fmla="*/ 2147483647 w 117"/>
                <a:gd name="T1" fmla="*/ 2147483647 h 117"/>
                <a:gd name="T2" fmla="*/ 2147483647 w 117"/>
                <a:gd name="T3" fmla="*/ 2147483647 h 117"/>
                <a:gd name="T4" fmla="*/ 2147483647 w 117"/>
                <a:gd name="T5" fmla="*/ 2147483647 h 117"/>
                <a:gd name="T6" fmla="*/ 2147483647 w 117"/>
                <a:gd name="T7" fmla="*/ 2147483647 h 117"/>
                <a:gd name="T8" fmla="*/ 2147483647 w 117"/>
                <a:gd name="T9" fmla="*/ 2147483647 h 117"/>
                <a:gd name="T10" fmla="*/ 2147483647 w 117"/>
                <a:gd name="T11" fmla="*/ 2147483647 h 117"/>
                <a:gd name="T12" fmla="*/ 2147483647 w 117"/>
                <a:gd name="T13" fmla="*/ 2147483647 h 117"/>
                <a:gd name="T14" fmla="*/ 2147483647 w 117"/>
                <a:gd name="T15" fmla="*/ 2147483647 h 117"/>
                <a:gd name="T16" fmla="*/ 2147483647 w 117"/>
                <a:gd name="T17" fmla="*/ 0 h 117"/>
                <a:gd name="T18" fmla="*/ 2147483647 w 117"/>
                <a:gd name="T19" fmla="*/ 2147483647 h 117"/>
                <a:gd name="T20" fmla="*/ 2147483647 w 117"/>
                <a:gd name="T21" fmla="*/ 2147483647 h 117"/>
                <a:gd name="T22" fmla="*/ 2147483647 w 117"/>
                <a:gd name="T23" fmla="*/ 2147483647 h 117"/>
                <a:gd name="T24" fmla="*/ 2147483647 w 117"/>
                <a:gd name="T25" fmla="*/ 2147483647 h 117"/>
                <a:gd name="T26" fmla="*/ 2147483647 w 117"/>
                <a:gd name="T27" fmla="*/ 2147483647 h 117"/>
                <a:gd name="T28" fmla="*/ 2147483647 w 117"/>
                <a:gd name="T29" fmla="*/ 2147483647 h 117"/>
                <a:gd name="T30" fmla="*/ 2147483647 w 117"/>
                <a:gd name="T31" fmla="*/ 2147483647 h 117"/>
                <a:gd name="T32" fmla="*/ 2147483647 w 117"/>
                <a:gd name="T33" fmla="*/ 2147483647 h 117"/>
                <a:gd name="T34" fmla="*/ 2147483647 w 117"/>
                <a:gd name="T35" fmla="*/ 2147483647 h 117"/>
                <a:gd name="T36" fmla="*/ 2147483647 w 117"/>
                <a:gd name="T37" fmla="*/ 2147483647 h 117"/>
                <a:gd name="T38" fmla="*/ 2147483647 w 117"/>
                <a:gd name="T39" fmla="*/ 2147483647 h 117"/>
                <a:gd name="T40" fmla="*/ 2147483647 w 117"/>
                <a:gd name="T41" fmla="*/ 2147483647 h 117"/>
                <a:gd name="T42" fmla="*/ 2147483647 w 117"/>
                <a:gd name="T43" fmla="*/ 2147483647 h 117"/>
                <a:gd name="T44" fmla="*/ 2147483647 w 117"/>
                <a:gd name="T45" fmla="*/ 2147483647 h 117"/>
                <a:gd name="T46" fmla="*/ 2147483647 w 117"/>
                <a:gd name="T47" fmla="*/ 2147483647 h 117"/>
                <a:gd name="T48" fmla="*/ 2147483647 w 117"/>
                <a:gd name="T49" fmla="*/ 2147483647 h 117"/>
                <a:gd name="T50" fmla="*/ 2147483647 w 117"/>
                <a:gd name="T51" fmla="*/ 2147483647 h 117"/>
                <a:gd name="T52" fmla="*/ 2147483647 w 117"/>
                <a:gd name="T53" fmla="*/ 2147483647 h 117"/>
                <a:gd name="T54" fmla="*/ 2147483647 w 117"/>
                <a:gd name="T55" fmla="*/ 2147483647 h 117"/>
                <a:gd name="T56" fmla="*/ 2147483647 w 117"/>
                <a:gd name="T57" fmla="*/ 2147483647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3" name="Freeform 22"/>
            <p:cNvSpPr>
              <a:spLocks/>
            </p:cNvSpPr>
            <p:nvPr/>
          </p:nvSpPr>
          <p:spPr bwMode="auto">
            <a:xfrm flipH="1">
              <a:off x="4164646" y="6440850"/>
              <a:ext cx="12732" cy="0"/>
            </a:xfrm>
            <a:custGeom>
              <a:avLst/>
              <a:gdLst>
                <a:gd name="T0" fmla="*/ 2147483647 w 8"/>
                <a:gd name="T1" fmla="*/ 0 w 8"/>
                <a:gd name="T2" fmla="*/ 2147483647 w 8"/>
                <a:gd name="T3" fmla="*/ 0 60000 65536"/>
                <a:gd name="T4" fmla="*/ 0 60000 65536"/>
                <a:gd name="T5" fmla="*/ 0 60000 65536"/>
              </a:gdLst>
              <a:ahLst/>
              <a:cxnLst>
                <a:cxn ang="T3">
                  <a:pos x="T0" y="0"/>
                </a:cxn>
                <a:cxn ang="T4">
                  <a:pos x="T1" y="0"/>
                </a:cxn>
                <a:cxn ang="T5">
                  <a:pos x="T2" y="0"/>
                </a:cxn>
              </a:cxnLst>
              <a:rect l="0" t="0" r="r" b="b"/>
              <a:pathLst>
                <a:path w="8">
                  <a:moveTo>
                    <a:pt x="8" y="0"/>
                  </a:moveTo>
                  <a:lnTo>
                    <a:pt x="0" y="0"/>
                  </a:lnTo>
                  <a:lnTo>
                    <a:pt x="8"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4" name="Line 76"/>
            <p:cNvSpPr>
              <a:spLocks noChangeShapeType="1"/>
            </p:cNvSpPr>
            <p:nvPr/>
          </p:nvSpPr>
          <p:spPr bwMode="auto">
            <a:xfrm>
              <a:off x="4164646" y="6440850"/>
              <a:ext cx="12732"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5" name="Freeform 78"/>
            <p:cNvSpPr>
              <a:spLocks/>
            </p:cNvSpPr>
            <p:nvPr/>
          </p:nvSpPr>
          <p:spPr bwMode="auto">
            <a:xfrm flipH="1">
              <a:off x="3669670" y="5453266"/>
              <a:ext cx="719385" cy="724016"/>
            </a:xfrm>
            <a:custGeom>
              <a:avLst/>
              <a:gdLst>
                <a:gd name="T0" fmla="*/ 2147483647 w 226"/>
                <a:gd name="T1" fmla="*/ 2147483647 h 226"/>
                <a:gd name="T2" fmla="*/ 2147483647 w 226"/>
                <a:gd name="T3" fmla="*/ 2147483647 h 226"/>
                <a:gd name="T4" fmla="*/ 2147483647 w 226"/>
                <a:gd name="T5" fmla="*/ 2147483647 h 226"/>
                <a:gd name="T6" fmla="*/ 2147483647 w 226"/>
                <a:gd name="T7" fmla="*/ 2147483647 h 226"/>
                <a:gd name="T8" fmla="*/ 2147483647 w 226"/>
                <a:gd name="T9" fmla="*/ 2147483647 h 226"/>
                <a:gd name="T10" fmla="*/ 2147483647 w 226"/>
                <a:gd name="T11" fmla="*/ 2147483647 h 226"/>
                <a:gd name="T12" fmla="*/ 2147483647 w 226"/>
                <a:gd name="T13" fmla="*/ 2147483647 h 226"/>
                <a:gd name="T14" fmla="*/ 2147483647 w 226"/>
                <a:gd name="T15" fmla="*/ 2147483647 h 226"/>
                <a:gd name="T16" fmla="*/ 2147483647 w 226"/>
                <a:gd name="T17" fmla="*/ 2147483647 h 226"/>
                <a:gd name="T18" fmla="*/ 2147483647 w 226"/>
                <a:gd name="T19" fmla="*/ 2147483647 h 226"/>
                <a:gd name="T20" fmla="*/ 2147483647 w 226"/>
                <a:gd name="T21" fmla="*/ 2147483647 h 226"/>
                <a:gd name="T22" fmla="*/ 2147483647 w 226"/>
                <a:gd name="T23" fmla="*/ 2147483647 h 226"/>
                <a:gd name="T24" fmla="*/ 2147483647 w 226"/>
                <a:gd name="T25" fmla="*/ 2147483647 h 226"/>
                <a:gd name="T26" fmla="*/ 2147483647 w 226"/>
                <a:gd name="T27" fmla="*/ 2147483647 h 226"/>
                <a:gd name="T28" fmla="*/ 2147483647 w 226"/>
                <a:gd name="T29" fmla="*/ 2147483647 h 226"/>
                <a:gd name="T30" fmla="*/ 2147483647 w 226"/>
                <a:gd name="T31" fmla="*/ 2147483647 h 226"/>
                <a:gd name="T32" fmla="*/ 2147483647 w 226"/>
                <a:gd name="T33" fmla="*/ 2147483647 h 226"/>
                <a:gd name="T34" fmla="*/ 2147483647 w 226"/>
                <a:gd name="T35" fmla="*/ 2147483647 h 226"/>
                <a:gd name="T36" fmla="*/ 2147483647 w 226"/>
                <a:gd name="T37" fmla="*/ 2147483647 h 226"/>
                <a:gd name="T38" fmla="*/ 2147483647 w 226"/>
                <a:gd name="T39" fmla="*/ 2147483647 h 226"/>
                <a:gd name="T40" fmla="*/ 2147483647 w 226"/>
                <a:gd name="T41" fmla="*/ 2147483647 h 226"/>
                <a:gd name="T42" fmla="*/ 2147483647 w 226"/>
                <a:gd name="T43" fmla="*/ 2147483647 h 226"/>
                <a:gd name="T44" fmla="*/ 2147483647 w 226"/>
                <a:gd name="T45" fmla="*/ 2147483647 h 226"/>
                <a:gd name="T46" fmla="*/ 2147483647 w 226"/>
                <a:gd name="T47" fmla="*/ 2147483647 h 226"/>
                <a:gd name="T48" fmla="*/ 2147483647 w 226"/>
                <a:gd name="T49" fmla="*/ 2147483647 h 2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6" name="Freeform 79"/>
            <p:cNvSpPr>
              <a:spLocks/>
            </p:cNvSpPr>
            <p:nvPr/>
          </p:nvSpPr>
          <p:spPr bwMode="auto">
            <a:xfrm flipH="1">
              <a:off x="3841558" y="5624743"/>
              <a:ext cx="377200" cy="381061"/>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7" name="Freeform 82"/>
            <p:cNvSpPr>
              <a:spLocks/>
            </p:cNvSpPr>
            <p:nvPr/>
          </p:nvSpPr>
          <p:spPr bwMode="auto">
            <a:xfrm flipH="1">
              <a:off x="4379506" y="5958172"/>
              <a:ext cx="95494" cy="104792"/>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8" name="Freeform 83"/>
            <p:cNvSpPr>
              <a:spLocks/>
            </p:cNvSpPr>
            <p:nvPr/>
          </p:nvSpPr>
          <p:spPr bwMode="auto">
            <a:xfrm flipH="1">
              <a:off x="4529112" y="5694605"/>
              <a:ext cx="475877" cy="473151"/>
            </a:xfrm>
            <a:custGeom>
              <a:avLst/>
              <a:gdLst>
                <a:gd name="T0" fmla="*/ 2147483647 w 139"/>
                <a:gd name="T1" fmla="*/ 2147483647 h 138"/>
                <a:gd name="T2" fmla="*/ 2147483647 w 139"/>
                <a:gd name="T3" fmla="*/ 2147483647 h 138"/>
                <a:gd name="T4" fmla="*/ 2147483647 w 139"/>
                <a:gd name="T5" fmla="*/ 2147483647 h 138"/>
                <a:gd name="T6" fmla="*/ 2147483647 w 139"/>
                <a:gd name="T7" fmla="*/ 2147483647 h 138"/>
                <a:gd name="T8" fmla="*/ 2147483647 w 139"/>
                <a:gd name="T9" fmla="*/ 2147483647 h 138"/>
                <a:gd name="T10" fmla="*/ 2147483647 w 139"/>
                <a:gd name="T11" fmla="*/ 2147483647 h 138"/>
                <a:gd name="T12" fmla="*/ 2147483647 w 139"/>
                <a:gd name="T13" fmla="*/ 2147483647 h 138"/>
                <a:gd name="T14" fmla="*/ 2147483647 w 139"/>
                <a:gd name="T15" fmla="*/ 2147483647 h 138"/>
                <a:gd name="T16" fmla="*/ 2147483647 w 139"/>
                <a:gd name="T17" fmla="*/ 2147483647 h 138"/>
                <a:gd name="T18" fmla="*/ 2147483647 w 139"/>
                <a:gd name="T19" fmla="*/ 2147483647 h 138"/>
                <a:gd name="T20" fmla="*/ 2147483647 w 139"/>
                <a:gd name="T21" fmla="*/ 2147483647 h 138"/>
                <a:gd name="T22" fmla="*/ 2147483647 w 139"/>
                <a:gd name="T23" fmla="*/ 2147483647 h 138"/>
                <a:gd name="T24" fmla="*/ 2147483647 w 139"/>
                <a:gd name="T25" fmla="*/ 2147483647 h 138"/>
                <a:gd name="T26" fmla="*/ 2147483647 w 139"/>
                <a:gd name="T27" fmla="*/ 2147483647 h 138"/>
                <a:gd name="T28" fmla="*/ 2147483647 w 139"/>
                <a:gd name="T29" fmla="*/ 2147483647 h 138"/>
                <a:gd name="T30" fmla="*/ 2147483647 w 139"/>
                <a:gd name="T31" fmla="*/ 2147483647 h 138"/>
                <a:gd name="T32" fmla="*/ 2147483647 w 139"/>
                <a:gd name="T33" fmla="*/ 2147483647 h 138"/>
                <a:gd name="T34" fmla="*/ 2147483647 w 139"/>
                <a:gd name="T35" fmla="*/ 2147483647 h 138"/>
                <a:gd name="T36" fmla="*/ 2147483647 w 139"/>
                <a:gd name="T37" fmla="*/ 2147483647 h 138"/>
                <a:gd name="T38" fmla="*/ 2147483647 w 139"/>
                <a:gd name="T39" fmla="*/ 2147483647 h 138"/>
                <a:gd name="T40" fmla="*/ 2147483647 w 139"/>
                <a:gd name="T41" fmla="*/ 2147483647 h 138"/>
                <a:gd name="T42" fmla="*/ 2147483647 w 139"/>
                <a:gd name="T43" fmla="*/ 2147483647 h 138"/>
                <a:gd name="T44" fmla="*/ 2147483647 w 139"/>
                <a:gd name="T45" fmla="*/ 2147483647 h 138"/>
                <a:gd name="T46" fmla="*/ 2147483647 w 139"/>
                <a:gd name="T47" fmla="*/ 2147483647 h 138"/>
                <a:gd name="T48" fmla="*/ 2147483647 w 139"/>
                <a:gd name="T49" fmla="*/ 2147483647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9" name="Freeform 84"/>
            <p:cNvSpPr>
              <a:spLocks/>
            </p:cNvSpPr>
            <p:nvPr/>
          </p:nvSpPr>
          <p:spPr bwMode="auto">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0" name="Freeform 80"/>
            <p:cNvSpPr>
              <a:spLocks/>
            </p:cNvSpPr>
            <p:nvPr/>
          </p:nvSpPr>
          <p:spPr bwMode="auto">
            <a:xfrm flipH="1" flipV="1">
              <a:off x="286013" y="4608580"/>
              <a:ext cx="95494" cy="9526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1" name="Oval 30"/>
            <p:cNvSpPr/>
            <p:nvPr/>
          </p:nvSpPr>
          <p:spPr>
            <a:xfrm>
              <a:off x="457901" y="4675266"/>
              <a:ext cx="76395" cy="762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32" name="Oval 31"/>
            <p:cNvSpPr/>
            <p:nvPr/>
          </p:nvSpPr>
          <p:spPr>
            <a:xfrm>
              <a:off x="534296" y="4191000"/>
              <a:ext cx="36606" cy="36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33" name="Oval 32"/>
            <p:cNvSpPr/>
            <p:nvPr/>
          </p:nvSpPr>
          <p:spPr>
            <a:xfrm>
              <a:off x="367183" y="4849919"/>
              <a:ext cx="36605" cy="365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34" name="Group 94"/>
            <p:cNvGrpSpPr>
              <a:grpSpLocks/>
            </p:cNvGrpSpPr>
            <p:nvPr/>
          </p:nvGrpSpPr>
          <p:grpSpPr bwMode="auto">
            <a:xfrm>
              <a:off x="803704" y="4858573"/>
              <a:ext cx="1154448" cy="1149586"/>
              <a:chOff x="4277517" y="3752400"/>
              <a:chExt cx="1154448" cy="1149586"/>
            </a:xfrm>
          </p:grpSpPr>
          <p:sp>
            <p:nvSpPr>
              <p:cNvPr id="92" name="Freeform 152"/>
              <p:cNvSpPr>
                <a:spLocks/>
              </p:cNvSpPr>
              <p:nvPr/>
            </p:nvSpPr>
            <p:spPr bwMode="auto">
              <a:xfrm rot="21259688" flipH="1">
                <a:off x="4277084" y="3751684"/>
                <a:ext cx="1155473" cy="1149535"/>
              </a:xfrm>
              <a:custGeom>
                <a:avLst/>
                <a:gdLst>
                  <a:gd name="T0" fmla="*/ 2147483647 w 355"/>
                  <a:gd name="T1" fmla="*/ 2147483647 h 352"/>
                  <a:gd name="T2" fmla="*/ 2147483647 w 355"/>
                  <a:gd name="T3" fmla="*/ 2147483647 h 352"/>
                  <a:gd name="T4" fmla="*/ 2147483647 w 355"/>
                  <a:gd name="T5" fmla="*/ 2147483647 h 352"/>
                  <a:gd name="T6" fmla="*/ 2147483647 w 355"/>
                  <a:gd name="T7" fmla="*/ 2147483647 h 352"/>
                  <a:gd name="T8" fmla="*/ 2147483647 w 355"/>
                  <a:gd name="T9" fmla="*/ 2147483647 h 352"/>
                  <a:gd name="T10" fmla="*/ 2147483647 w 355"/>
                  <a:gd name="T11" fmla="*/ 2147483647 h 352"/>
                  <a:gd name="T12" fmla="*/ 2147483647 w 355"/>
                  <a:gd name="T13" fmla="*/ 2147483647 h 352"/>
                  <a:gd name="T14" fmla="*/ 2147483647 w 355"/>
                  <a:gd name="T15" fmla="*/ 2147483647 h 352"/>
                  <a:gd name="T16" fmla="*/ 2147483647 w 355"/>
                  <a:gd name="T17" fmla="*/ 2147483647 h 352"/>
                  <a:gd name="T18" fmla="*/ 2147483647 w 355"/>
                  <a:gd name="T19" fmla="*/ 2147483647 h 352"/>
                  <a:gd name="T20" fmla="*/ 2147483647 w 355"/>
                  <a:gd name="T21" fmla="*/ 2147483647 h 352"/>
                  <a:gd name="T22" fmla="*/ 2147483647 w 355"/>
                  <a:gd name="T23" fmla="*/ 2147483647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3" name="Freeform 35"/>
              <p:cNvSpPr>
                <a:spLocks/>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4" name="Freeform 41"/>
              <p:cNvSpPr>
                <a:spLocks/>
              </p:cNvSpPr>
              <p:nvPr/>
            </p:nvSpPr>
            <p:spPr bwMode="auto">
              <a:xfrm rot="756312" flipH="1">
                <a:off x="4402817" y="3854888"/>
                <a:ext cx="904006" cy="943127"/>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5" name="Freeform 41"/>
              <p:cNvSpPr>
                <a:spLocks/>
              </p:cNvSpPr>
              <p:nvPr/>
            </p:nvSpPr>
            <p:spPr bwMode="auto">
              <a:xfrm rot="19656312" flipH="1">
                <a:off x="4620861" y="4081937"/>
                <a:ext cx="467919" cy="489029"/>
              </a:xfrm>
              <a:custGeom>
                <a:avLst/>
                <a:gdLst>
                  <a:gd name="T0" fmla="*/ 2147483647 w 179"/>
                  <a:gd name="T1" fmla="*/ 2147483647 h 186"/>
                  <a:gd name="T2" fmla="*/ 2147483647 w 179"/>
                  <a:gd name="T3" fmla="*/ 2147483647 h 186"/>
                  <a:gd name="T4" fmla="*/ 2147483647 w 179"/>
                  <a:gd name="T5" fmla="*/ 2147483647 h 186"/>
                  <a:gd name="T6" fmla="*/ 2147483647 w 179"/>
                  <a:gd name="T7" fmla="*/ 2147483647 h 186"/>
                  <a:gd name="T8" fmla="*/ 2147483647 w 179"/>
                  <a:gd name="T9" fmla="*/ 2147483647 h 186"/>
                  <a:gd name="T10" fmla="*/ 2147483647 w 179"/>
                  <a:gd name="T11" fmla="*/ 2147483647 h 186"/>
                  <a:gd name="T12" fmla="*/ 2147483647 w 179"/>
                  <a:gd name="T13" fmla="*/ 2147483647 h 186"/>
                  <a:gd name="T14" fmla="*/ 2147483647 w 179"/>
                  <a:gd name="T15" fmla="*/ 2147483647 h 186"/>
                  <a:gd name="T16" fmla="*/ 2147483647 w 179"/>
                  <a:gd name="T17" fmla="*/ 2147483647 h 186"/>
                  <a:gd name="T18" fmla="*/ 2147483647 w 179"/>
                  <a:gd name="T19" fmla="*/ 2147483647 h 186"/>
                  <a:gd name="T20" fmla="*/ 2147483647 w 179"/>
                  <a:gd name="T21" fmla="*/ 2147483647 h 186"/>
                  <a:gd name="T22" fmla="*/ 2147483647 w 179"/>
                  <a:gd name="T23" fmla="*/ 2147483647 h 186"/>
                  <a:gd name="T24" fmla="*/ 2147483647 w 179"/>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6" name="Freeform 42"/>
              <p:cNvSpPr>
                <a:spLocks/>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35" name="Freeform 32"/>
            <p:cNvSpPr>
              <a:spLocks/>
            </p:cNvSpPr>
            <p:nvPr/>
          </p:nvSpPr>
          <p:spPr bwMode="auto">
            <a:xfrm flipH="1">
              <a:off x="2304111" y="5777168"/>
              <a:ext cx="385158" cy="385824"/>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6" name="Freeform 80"/>
            <p:cNvSpPr>
              <a:spLocks/>
            </p:cNvSpPr>
            <p:nvPr/>
          </p:nvSpPr>
          <p:spPr bwMode="auto">
            <a:xfrm flipH="1" flipV="1">
              <a:off x="2834101" y="5397694"/>
              <a:ext cx="95494" cy="95265"/>
            </a:xfrm>
            <a:custGeom>
              <a:avLst/>
              <a:gdLst>
                <a:gd name="T0" fmla="*/ 2147483647 w 76"/>
                <a:gd name="T1" fmla="*/ 2147483647 h 76"/>
                <a:gd name="T2" fmla="*/ 2147483647 w 76"/>
                <a:gd name="T3" fmla="*/ 2147483647 h 76"/>
                <a:gd name="T4" fmla="*/ 2147483647 w 76"/>
                <a:gd name="T5" fmla="*/ 2147483647 h 76"/>
                <a:gd name="T6" fmla="*/ 2147483647 w 76"/>
                <a:gd name="T7" fmla="*/ 2147483647 h 76"/>
                <a:gd name="T8" fmla="*/ 2147483647 w 76"/>
                <a:gd name="T9" fmla="*/ 2147483647 h 76"/>
                <a:gd name="T10" fmla="*/ 2147483647 w 76"/>
                <a:gd name="T11" fmla="*/ 2147483647 h 76"/>
                <a:gd name="T12" fmla="*/ 2147483647 w 76"/>
                <a:gd name="T13" fmla="*/ 0 h 76"/>
                <a:gd name="T14" fmla="*/ 2147483647 w 76"/>
                <a:gd name="T15" fmla="*/ 2147483647 h 76"/>
                <a:gd name="T16" fmla="*/ 2147483647 w 76"/>
                <a:gd name="T17" fmla="*/ 0 h 76"/>
                <a:gd name="T18" fmla="*/ 2147483647 w 76"/>
                <a:gd name="T19" fmla="*/ 2147483647 h 76"/>
                <a:gd name="T20" fmla="*/ 2147483647 w 76"/>
                <a:gd name="T21" fmla="*/ 2147483647 h 76"/>
                <a:gd name="T22" fmla="*/ 2147483647 w 76"/>
                <a:gd name="T23" fmla="*/ 2147483647 h 76"/>
                <a:gd name="T24" fmla="*/ 2147483647 w 76"/>
                <a:gd name="T25" fmla="*/ 2147483647 h 76"/>
                <a:gd name="T26" fmla="*/ 2147483647 w 76"/>
                <a:gd name="T27" fmla="*/ 2147483647 h 76"/>
                <a:gd name="T28" fmla="*/ 0 w 76"/>
                <a:gd name="T29" fmla="*/ 2147483647 h 76"/>
                <a:gd name="T30" fmla="*/ 2147483647 w 76"/>
                <a:gd name="T31" fmla="*/ 2147483647 h 76"/>
                <a:gd name="T32" fmla="*/ 2147483647 w 76"/>
                <a:gd name="T33" fmla="*/ 2147483647 h 76"/>
                <a:gd name="T34" fmla="*/ 2147483647 w 76"/>
                <a:gd name="T35" fmla="*/ 2147483647 h 76"/>
                <a:gd name="T36" fmla="*/ 2147483647 w 76"/>
                <a:gd name="T37" fmla="*/ 2147483647 h 76"/>
                <a:gd name="T38" fmla="*/ 2147483647 w 76"/>
                <a:gd name="T39" fmla="*/ 2147483647 h 76"/>
                <a:gd name="T40" fmla="*/ 2147483647 w 76"/>
                <a:gd name="T41" fmla="*/ 2147483647 h 76"/>
                <a:gd name="T42" fmla="*/ 2147483647 w 76"/>
                <a:gd name="T43" fmla="*/ 2147483647 h 76"/>
                <a:gd name="T44" fmla="*/ 2147483647 w 76"/>
                <a:gd name="T45" fmla="*/ 2147483647 h 76"/>
                <a:gd name="T46" fmla="*/ 2147483647 w 76"/>
                <a:gd name="T47" fmla="*/ 2147483647 h 76"/>
                <a:gd name="T48" fmla="*/ 2147483647 w 76"/>
                <a:gd name="T49" fmla="*/ 2147483647 h 76"/>
                <a:gd name="T50" fmla="*/ 2147483647 w 76"/>
                <a:gd name="T51" fmla="*/ 2147483647 h 76"/>
                <a:gd name="T52" fmla="*/ 2147483647 w 76"/>
                <a:gd name="T53" fmla="*/ 2147483647 h 76"/>
                <a:gd name="T54" fmla="*/ 2147483647 w 76"/>
                <a:gd name="T55" fmla="*/ 2147483647 h 76"/>
                <a:gd name="T56" fmla="*/ 2147483647 w 76"/>
                <a:gd name="T57" fmla="*/ 2147483647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7" name="Freeform 80"/>
            <p:cNvSpPr>
              <a:spLocks/>
            </p:cNvSpPr>
            <p:nvPr/>
          </p:nvSpPr>
          <p:spPr bwMode="auto">
            <a:xfrm flipH="1">
              <a:off x="4645297" y="5810510"/>
              <a:ext cx="243508" cy="242927"/>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8" name="Freeform 84"/>
            <p:cNvSpPr>
              <a:spLocks/>
            </p:cNvSpPr>
            <p:nvPr/>
          </p:nvSpPr>
          <p:spPr bwMode="auto">
            <a:xfrm flipH="1">
              <a:off x="3948193" y="5734298"/>
              <a:ext cx="163930" cy="160364"/>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9" name="Freeform 84"/>
            <p:cNvSpPr>
              <a:spLocks/>
            </p:cNvSpPr>
            <p:nvPr/>
          </p:nvSpPr>
          <p:spPr bwMode="auto">
            <a:xfrm flipH="1">
              <a:off x="4713733" y="5885135"/>
              <a:ext cx="106635" cy="103204"/>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0" name="Oval 39"/>
            <p:cNvSpPr/>
            <p:nvPr/>
          </p:nvSpPr>
          <p:spPr>
            <a:xfrm>
              <a:off x="2420296" y="5894662"/>
              <a:ext cx="152790" cy="1524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41" name="Freeform 5"/>
            <p:cNvSpPr>
              <a:spLocks/>
            </p:cNvSpPr>
            <p:nvPr/>
          </p:nvSpPr>
          <p:spPr bwMode="auto">
            <a:xfrm>
              <a:off x="9771711" y="6283661"/>
              <a:ext cx="6366" cy="12702"/>
            </a:xfrm>
            <a:custGeom>
              <a:avLst/>
              <a:gdLst>
                <a:gd name="T0" fmla="*/ 2147483647 w 4"/>
                <a:gd name="T1" fmla="*/ 2147483647 h 8"/>
                <a:gd name="T2" fmla="*/ 0 w 4"/>
                <a:gd name="T3" fmla="*/ 0 h 8"/>
                <a:gd name="T4" fmla="*/ 2147483647 w 4"/>
                <a:gd name="T5" fmla="*/ 2147483647 h 8"/>
                <a:gd name="T6" fmla="*/ 0 60000 65536"/>
                <a:gd name="T7" fmla="*/ 0 60000 65536"/>
                <a:gd name="T8" fmla="*/ 0 60000 65536"/>
              </a:gdLst>
              <a:ahLst/>
              <a:cxnLst>
                <a:cxn ang="T6">
                  <a:pos x="T0" y="T1"/>
                </a:cxn>
                <a:cxn ang="T7">
                  <a:pos x="T2" y="T3"/>
                </a:cxn>
                <a:cxn ang="T8">
                  <a:pos x="T4" y="T5"/>
                </a:cxn>
              </a:cxnLst>
              <a:rect l="0" t="0" r="r" b="b"/>
              <a:pathLst>
                <a:path w="4" h="8">
                  <a:moveTo>
                    <a:pt x="4" y="8"/>
                  </a:moveTo>
                  <a:lnTo>
                    <a:pt x="0" y="0"/>
                  </a:lnTo>
                  <a:lnTo>
                    <a:pt x="4" y="8"/>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2" name="Line 6"/>
            <p:cNvSpPr>
              <a:spLocks noChangeShapeType="1"/>
            </p:cNvSpPr>
            <p:nvPr/>
          </p:nvSpPr>
          <p:spPr bwMode="auto">
            <a:xfrm flipH="1" flipV="1">
              <a:off x="9771711" y="6283661"/>
              <a:ext cx="6366" cy="12702"/>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3" name="Freeform 7"/>
            <p:cNvSpPr>
              <a:spLocks/>
            </p:cNvSpPr>
            <p:nvPr/>
          </p:nvSpPr>
          <p:spPr bwMode="auto">
            <a:xfrm rot="347535">
              <a:off x="9763754" y="5626331"/>
              <a:ext cx="1632941" cy="657331"/>
            </a:xfrm>
            <a:custGeom>
              <a:avLst/>
              <a:gdLst>
                <a:gd name="T0" fmla="*/ 0 w 594"/>
                <a:gd name="T1" fmla="*/ 2147483647 h 255"/>
                <a:gd name="T2" fmla="*/ 2147483647 w 594"/>
                <a:gd name="T3" fmla="*/ 0 h 255"/>
                <a:gd name="T4" fmla="*/ 2147483647 w 594"/>
                <a:gd name="T5" fmla="*/ 2147483647 h 255"/>
                <a:gd name="T6" fmla="*/ 2147483647 w 594"/>
                <a:gd name="T7" fmla="*/ 2147483647 h 255"/>
                <a:gd name="T8" fmla="*/ 0 w 594"/>
                <a:gd name="T9" fmla="*/ 2147483647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44" name="Group 104"/>
            <p:cNvGrpSpPr>
              <a:grpSpLocks/>
            </p:cNvGrpSpPr>
            <p:nvPr/>
          </p:nvGrpSpPr>
          <p:grpSpPr bwMode="auto">
            <a:xfrm rot="806488" flipH="1">
              <a:off x="11377312" y="5452235"/>
              <a:ext cx="365582" cy="421970"/>
              <a:chOff x="1457010" y="1673260"/>
              <a:chExt cx="617538" cy="712788"/>
            </a:xfrm>
          </p:grpSpPr>
          <p:sp>
            <p:nvSpPr>
              <p:cNvPr id="90" name="Freeform 8"/>
              <p:cNvSpPr>
                <a:spLocks/>
              </p:cNvSpPr>
              <p:nvPr/>
            </p:nvSpPr>
            <p:spPr bwMode="auto">
              <a:xfrm flipH="1">
                <a:off x="1466680" y="1641215"/>
                <a:ext cx="621032" cy="662461"/>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1" name="Freeform 9"/>
              <p:cNvSpPr>
                <a:spLocks/>
              </p:cNvSpPr>
              <p:nvPr/>
            </p:nvSpPr>
            <p:spPr bwMode="auto">
              <a:xfrm flipH="1">
                <a:off x="1489129" y="1679986"/>
                <a:ext cx="596836" cy="694643"/>
              </a:xfrm>
              <a:custGeom>
                <a:avLst/>
                <a:gdLst>
                  <a:gd name="T0" fmla="*/ 2147483647 w 186"/>
                  <a:gd name="T1" fmla="*/ 2147483647 h 215"/>
                  <a:gd name="T2" fmla="*/ 2147483647 w 186"/>
                  <a:gd name="T3" fmla="*/ 2147483647 h 215"/>
                  <a:gd name="T4" fmla="*/ 2147483647 w 186"/>
                  <a:gd name="T5" fmla="*/ 2147483647 h 215"/>
                  <a:gd name="T6" fmla="*/ 2147483647 w 186"/>
                  <a:gd name="T7" fmla="*/ 2147483647 h 215"/>
                  <a:gd name="T8" fmla="*/ 2147483647 w 186"/>
                  <a:gd name="T9" fmla="*/ 2147483647 h 215"/>
                  <a:gd name="T10" fmla="*/ 2147483647 w 186"/>
                  <a:gd name="T11" fmla="*/ 2147483647 h 215"/>
                  <a:gd name="T12" fmla="*/ 2147483647 w 186"/>
                  <a:gd name="T13" fmla="*/ 0 h 215"/>
                  <a:gd name="T14" fmla="*/ 2147483647 w 186"/>
                  <a:gd name="T15" fmla="*/ 2147483647 h 215"/>
                  <a:gd name="T16" fmla="*/ 2147483647 w 186"/>
                  <a:gd name="T17" fmla="*/ 2147483647 h 215"/>
                  <a:gd name="T18" fmla="*/ 2147483647 w 186"/>
                  <a:gd name="T19" fmla="*/ 2147483647 h 215"/>
                  <a:gd name="T20" fmla="*/ 2147483647 w 186"/>
                  <a:gd name="T21" fmla="*/ 2147483647 h 215"/>
                  <a:gd name="T22" fmla="*/ 2147483647 w 186"/>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45" name="Freeform 10"/>
            <p:cNvSpPr>
              <a:spLocks/>
            </p:cNvSpPr>
            <p:nvPr/>
          </p:nvSpPr>
          <p:spPr bwMode="auto">
            <a:xfrm rot="1986842">
              <a:off x="10004079" y="5813686"/>
              <a:ext cx="502933" cy="552539"/>
            </a:xfrm>
            <a:custGeom>
              <a:avLst/>
              <a:gdLst>
                <a:gd name="T0" fmla="*/ 2147483647 w 10000"/>
                <a:gd name="T1" fmla="*/ 2147483647 h 9998"/>
                <a:gd name="T2" fmla="*/ 2147483647 w 10000"/>
                <a:gd name="T3" fmla="*/ 2147483647 h 9998"/>
                <a:gd name="T4" fmla="*/ 2147483647 w 10000"/>
                <a:gd name="T5" fmla="*/ 2147483647 h 9998"/>
                <a:gd name="T6" fmla="*/ 2147483647 w 10000"/>
                <a:gd name="T7" fmla="*/ 2147483647 h 9998"/>
                <a:gd name="T8" fmla="*/ 2147483647 w 10000"/>
                <a:gd name="T9" fmla="*/ 2147483647 h 9998"/>
                <a:gd name="T10" fmla="*/ 2147483647 w 10000"/>
                <a:gd name="T11" fmla="*/ 2147483647 h 99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6" name="Freeform 23"/>
            <p:cNvSpPr>
              <a:spLocks/>
            </p:cNvSpPr>
            <p:nvPr/>
          </p:nvSpPr>
          <p:spPr bwMode="auto">
            <a:xfrm>
              <a:off x="9539344" y="5030923"/>
              <a:ext cx="345369" cy="344542"/>
            </a:xfrm>
            <a:custGeom>
              <a:avLst/>
              <a:gdLst>
                <a:gd name="T0" fmla="*/ 2147483647 w 108"/>
                <a:gd name="T1" fmla="*/ 2147483647 h 108"/>
                <a:gd name="T2" fmla="*/ 2147483647 w 108"/>
                <a:gd name="T3" fmla="*/ 2147483647 h 108"/>
                <a:gd name="T4" fmla="*/ 2147483647 w 108"/>
                <a:gd name="T5" fmla="*/ 2147483647 h 108"/>
                <a:gd name="T6" fmla="*/ 2147483647 w 108"/>
                <a:gd name="T7" fmla="*/ 2147483647 h 108"/>
                <a:gd name="T8" fmla="*/ 2147483647 w 108"/>
                <a:gd name="T9" fmla="*/ 2147483647 h 108"/>
                <a:gd name="T10" fmla="*/ 2147483647 w 108"/>
                <a:gd name="T11" fmla="*/ 2147483647 h 108"/>
                <a:gd name="T12" fmla="*/ 2147483647 w 108"/>
                <a:gd name="T13" fmla="*/ 0 h 108"/>
                <a:gd name="T14" fmla="*/ 2147483647 w 108"/>
                <a:gd name="T15" fmla="*/ 2147483647 h 108"/>
                <a:gd name="T16" fmla="*/ 2147483647 w 108"/>
                <a:gd name="T17" fmla="*/ 2147483647 h 108"/>
                <a:gd name="T18" fmla="*/ 2147483647 w 108"/>
                <a:gd name="T19" fmla="*/ 2147483647 h 108"/>
                <a:gd name="T20" fmla="*/ 2147483647 w 108"/>
                <a:gd name="T21" fmla="*/ 2147483647 h 108"/>
                <a:gd name="T22" fmla="*/ 2147483647 w 108"/>
                <a:gd name="T23" fmla="*/ 2147483647 h 108"/>
                <a:gd name="T24" fmla="*/ 2147483647 w 108"/>
                <a:gd name="T25" fmla="*/ 2147483647 h 108"/>
                <a:gd name="T26" fmla="*/ 2147483647 w 108"/>
                <a:gd name="T27" fmla="*/ 2147483647 h 108"/>
                <a:gd name="T28" fmla="*/ 0 w 108"/>
                <a:gd name="T29" fmla="*/ 2147483647 h 108"/>
                <a:gd name="T30" fmla="*/ 2147483647 w 108"/>
                <a:gd name="T31" fmla="*/ 2147483647 h 108"/>
                <a:gd name="T32" fmla="*/ 2147483647 w 108"/>
                <a:gd name="T33" fmla="*/ 2147483647 h 108"/>
                <a:gd name="T34" fmla="*/ 2147483647 w 108"/>
                <a:gd name="T35" fmla="*/ 2147483647 h 108"/>
                <a:gd name="T36" fmla="*/ 2147483647 w 108"/>
                <a:gd name="T37" fmla="*/ 2147483647 h 108"/>
                <a:gd name="T38" fmla="*/ 2147483647 w 108"/>
                <a:gd name="T39" fmla="*/ 2147483647 h 108"/>
                <a:gd name="T40" fmla="*/ 2147483647 w 108"/>
                <a:gd name="T41" fmla="*/ 2147483647 h 108"/>
                <a:gd name="T42" fmla="*/ 2147483647 w 108"/>
                <a:gd name="T43" fmla="*/ 2147483647 h 108"/>
                <a:gd name="T44" fmla="*/ 2147483647 w 108"/>
                <a:gd name="T45" fmla="*/ 2147483647 h 108"/>
                <a:gd name="T46" fmla="*/ 2147483647 w 108"/>
                <a:gd name="T47" fmla="*/ 2147483647 h 108"/>
                <a:gd name="T48" fmla="*/ 2147483647 w 108"/>
                <a:gd name="T49" fmla="*/ 2147483647 h 108"/>
                <a:gd name="T50" fmla="*/ 2147483647 w 108"/>
                <a:gd name="T51" fmla="*/ 2147483647 h 108"/>
                <a:gd name="T52" fmla="*/ 2147483647 w 108"/>
                <a:gd name="T53" fmla="*/ 2147483647 h 108"/>
                <a:gd name="T54" fmla="*/ 2147483647 w 108"/>
                <a:gd name="T55" fmla="*/ 2147483647 h 108"/>
                <a:gd name="T56" fmla="*/ 2147483647 w 108"/>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7" name="Freeform 24"/>
            <p:cNvSpPr>
              <a:spLocks/>
            </p:cNvSpPr>
            <p:nvPr/>
          </p:nvSpPr>
          <p:spPr bwMode="auto">
            <a:xfrm>
              <a:off x="8430027" y="5854967"/>
              <a:ext cx="607976" cy="327078"/>
            </a:xfrm>
            <a:custGeom>
              <a:avLst/>
              <a:gdLst>
                <a:gd name="T0" fmla="*/ 0 w 10000"/>
                <a:gd name="T1" fmla="*/ 2147483647 h 9940"/>
                <a:gd name="T2" fmla="*/ 2147483647 w 10000"/>
                <a:gd name="T3" fmla="*/ 2147483647 h 9940"/>
                <a:gd name="T4" fmla="*/ 0 w 10000"/>
                <a:gd name="T5" fmla="*/ 2147483647 h 9940"/>
                <a:gd name="T6" fmla="*/ 0 60000 65536"/>
                <a:gd name="T7" fmla="*/ 0 60000 65536"/>
                <a:gd name="T8" fmla="*/ 0 60000 65536"/>
              </a:gdLst>
              <a:ahLst/>
              <a:cxnLst>
                <a:cxn ang="T6">
                  <a:pos x="T0" y="T1"/>
                </a:cxn>
                <a:cxn ang="T7">
                  <a:pos x="T2" y="T3"/>
                </a:cxn>
                <a:cxn ang="T8">
                  <a:pos x="T4" y="T5"/>
                </a:cxn>
              </a:cxnLst>
              <a:rect l="0" t="0"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8" name="Freeform 25"/>
            <p:cNvSpPr>
              <a:spLocks/>
            </p:cNvSpPr>
            <p:nvPr/>
          </p:nvSpPr>
          <p:spPr bwMode="auto">
            <a:xfrm>
              <a:off x="8719691" y="5377054"/>
              <a:ext cx="348551" cy="396939"/>
            </a:xfrm>
            <a:custGeom>
              <a:avLst/>
              <a:gdLst>
                <a:gd name="T0" fmla="*/ 2147483647 w 10000"/>
                <a:gd name="T1" fmla="*/ 2147483647 h 10285"/>
                <a:gd name="T2" fmla="*/ 2147483647 w 10000"/>
                <a:gd name="T3" fmla="*/ 2147483647 h 10285"/>
                <a:gd name="T4" fmla="*/ 2147483647 w 10000"/>
                <a:gd name="T5" fmla="*/ 2147483647 h 10285"/>
                <a:gd name="T6" fmla="*/ 2147483647 w 10000"/>
                <a:gd name="T7" fmla="*/ 2147483647 h 10285"/>
                <a:gd name="T8" fmla="*/ 2147483647 w 10000"/>
                <a:gd name="T9" fmla="*/ 2147483647 h 10285"/>
                <a:gd name="T10" fmla="*/ 2147483647 w 10000"/>
                <a:gd name="T11" fmla="*/ 2147483647 h 10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9" name="Freeform 26"/>
            <p:cNvSpPr>
              <a:spLocks/>
            </p:cNvSpPr>
            <p:nvPr/>
          </p:nvSpPr>
          <p:spPr bwMode="auto">
            <a:xfrm>
              <a:off x="10056601" y="5246858"/>
              <a:ext cx="198945" cy="198469"/>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0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0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2147483647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0" name="Freeform 27"/>
            <p:cNvSpPr>
              <a:spLocks/>
            </p:cNvSpPr>
            <p:nvPr/>
          </p:nvSpPr>
          <p:spPr bwMode="auto">
            <a:xfrm>
              <a:off x="10401969" y="6047086"/>
              <a:ext cx="194170" cy="198469"/>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51" name="Group 111"/>
            <p:cNvGrpSpPr>
              <a:grpSpLocks/>
            </p:cNvGrpSpPr>
            <p:nvPr/>
          </p:nvGrpSpPr>
          <p:grpSpPr bwMode="auto">
            <a:xfrm flipH="1">
              <a:off x="11113409" y="5783561"/>
              <a:ext cx="325521" cy="364355"/>
              <a:chOff x="2114915" y="2460535"/>
              <a:chExt cx="452438" cy="506413"/>
            </a:xfrm>
          </p:grpSpPr>
          <p:sp>
            <p:nvSpPr>
              <p:cNvPr id="88" name="Freeform 28"/>
              <p:cNvSpPr>
                <a:spLocks/>
              </p:cNvSpPr>
              <p:nvPr/>
            </p:nvSpPr>
            <p:spPr bwMode="auto">
              <a:xfrm flipH="1">
                <a:off x="2113892" y="2513440"/>
                <a:ext cx="431357" cy="452395"/>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9" name="Freeform 29"/>
              <p:cNvSpPr>
                <a:spLocks/>
              </p:cNvSpPr>
              <p:nvPr/>
            </p:nvSpPr>
            <p:spPr bwMode="auto">
              <a:xfrm flipH="1">
                <a:off x="2122741" y="2460477"/>
                <a:ext cx="444629" cy="507565"/>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52" name="Freeform 30"/>
            <p:cNvSpPr>
              <a:spLocks noEditPoints="1"/>
            </p:cNvSpPr>
            <p:nvPr/>
          </p:nvSpPr>
          <p:spPr bwMode="auto">
            <a:xfrm>
              <a:off x="6170011" y="5483433"/>
              <a:ext cx="4602792" cy="879616"/>
            </a:xfrm>
            <a:custGeom>
              <a:avLst/>
              <a:gdLst>
                <a:gd name="T0" fmla="*/ 2147483647 w 1444"/>
                <a:gd name="T1" fmla="*/ 2147483647 h 275"/>
                <a:gd name="T2" fmla="*/ 2147483647 w 1444"/>
                <a:gd name="T3" fmla="*/ 2147483647 h 275"/>
                <a:gd name="T4" fmla="*/ 2147483647 w 1444"/>
                <a:gd name="T5" fmla="*/ 2147483647 h 275"/>
                <a:gd name="T6" fmla="*/ 2147483647 w 1444"/>
                <a:gd name="T7" fmla="*/ 2147483647 h 275"/>
                <a:gd name="T8" fmla="*/ 2147483647 w 1444"/>
                <a:gd name="T9" fmla="*/ 2147483647 h 275"/>
                <a:gd name="T10" fmla="*/ 2147483647 w 1444"/>
                <a:gd name="T11" fmla="*/ 2147483647 h 275"/>
                <a:gd name="T12" fmla="*/ 2147483647 w 1444"/>
                <a:gd name="T13" fmla="*/ 0 h 275"/>
                <a:gd name="T14" fmla="*/ 2147483647 w 1444"/>
                <a:gd name="T15" fmla="*/ 2147483647 h 275"/>
                <a:gd name="T16" fmla="*/ 2147483647 w 1444"/>
                <a:gd name="T17" fmla="*/ 2147483647 h 275"/>
                <a:gd name="T18" fmla="*/ 0 w 1444"/>
                <a:gd name="T19" fmla="*/ 2147483647 h 275"/>
                <a:gd name="T20" fmla="*/ 2147483647 w 1444"/>
                <a:gd name="T21" fmla="*/ 2147483647 h 275"/>
                <a:gd name="T22" fmla="*/ 2147483647 w 1444"/>
                <a:gd name="T23" fmla="*/ 2147483647 h 275"/>
                <a:gd name="T24" fmla="*/ 2147483647 w 1444"/>
                <a:gd name="T25" fmla="*/ 2147483647 h 275"/>
                <a:gd name="T26" fmla="*/ 2147483647 w 1444"/>
                <a:gd name="T27" fmla="*/ 2147483647 h 275"/>
                <a:gd name="T28" fmla="*/ 2147483647 w 1444"/>
                <a:gd name="T29" fmla="*/ 2147483647 h 275"/>
                <a:gd name="T30" fmla="*/ 2147483647 w 1444"/>
                <a:gd name="T31" fmla="*/ 2147483647 h 275"/>
                <a:gd name="T32" fmla="*/ 2147483647 w 1444"/>
                <a:gd name="T33" fmla="*/ 2147483647 h 275"/>
                <a:gd name="T34" fmla="*/ 2147483647 w 1444"/>
                <a:gd name="T35" fmla="*/ 2147483647 h 275"/>
                <a:gd name="T36" fmla="*/ 2147483647 w 1444"/>
                <a:gd name="T37" fmla="*/ 2147483647 h 275"/>
                <a:gd name="T38" fmla="*/ 2147483647 w 1444"/>
                <a:gd name="T39" fmla="*/ 2147483647 h 275"/>
                <a:gd name="T40" fmla="*/ 2147483647 w 1444"/>
                <a:gd name="T41" fmla="*/ 2147483647 h 275"/>
                <a:gd name="T42" fmla="*/ 2147483647 w 1444"/>
                <a:gd name="T43" fmla="*/ 2147483647 h 2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3" name="Freeform 31"/>
            <p:cNvSpPr>
              <a:spLocks/>
            </p:cNvSpPr>
            <p:nvPr/>
          </p:nvSpPr>
          <p:spPr bwMode="auto">
            <a:xfrm>
              <a:off x="9232173" y="5392931"/>
              <a:ext cx="149607" cy="150836"/>
            </a:xfrm>
            <a:custGeom>
              <a:avLst/>
              <a:gdLst>
                <a:gd name="T0" fmla="*/ 2147483647 w 47"/>
                <a:gd name="T1" fmla="*/ 2147483647 h 47"/>
                <a:gd name="T2" fmla="*/ 2147483647 w 47"/>
                <a:gd name="T3" fmla="*/ 2147483647 h 47"/>
                <a:gd name="T4" fmla="*/ 2147483647 w 47"/>
                <a:gd name="T5" fmla="*/ 2147483647 h 47"/>
                <a:gd name="T6" fmla="*/ 2147483647 w 47"/>
                <a:gd name="T7" fmla="*/ 2147483647 h 47"/>
                <a:gd name="T8" fmla="*/ 2147483647 w 47"/>
                <a:gd name="T9" fmla="*/ 2147483647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4" name="Freeform 32"/>
            <p:cNvSpPr>
              <a:spLocks/>
            </p:cNvSpPr>
            <p:nvPr/>
          </p:nvSpPr>
          <p:spPr bwMode="auto">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5" name="Freeform 33"/>
            <p:cNvSpPr>
              <a:spLocks/>
            </p:cNvSpPr>
            <p:nvPr/>
          </p:nvSpPr>
          <p:spPr bwMode="auto">
            <a:xfrm>
              <a:off x="9410428" y="5688254"/>
              <a:ext cx="561820" cy="563653"/>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2147483647 w 95"/>
                <a:gd name="T19" fmla="*/ 2147483647 h 95"/>
                <a:gd name="T20" fmla="*/ 2147483647 w 95"/>
                <a:gd name="T21" fmla="*/ 2147483647 h 95"/>
                <a:gd name="T22" fmla="*/ 2147483647 w 95"/>
                <a:gd name="T23" fmla="*/ 2147483647 h 95"/>
                <a:gd name="T24" fmla="*/ 2147483647 w 95"/>
                <a:gd name="T25" fmla="*/ 2147483647 h 95"/>
                <a:gd name="T26" fmla="*/ 2147483647 w 95"/>
                <a:gd name="T27" fmla="*/ 2147483647 h 95"/>
                <a:gd name="T28" fmla="*/ 2147483647 w 95"/>
                <a:gd name="T29" fmla="*/ 2147483647 h 95"/>
                <a:gd name="T30" fmla="*/ 2147483647 w 95"/>
                <a:gd name="T31" fmla="*/ 2147483647 h 95"/>
                <a:gd name="T32" fmla="*/ 2147483647 w 9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6" name="Freeform 34"/>
            <p:cNvSpPr>
              <a:spLocks/>
            </p:cNvSpPr>
            <p:nvPr/>
          </p:nvSpPr>
          <p:spPr bwMode="auto">
            <a:xfrm>
              <a:off x="11401469" y="4988053"/>
              <a:ext cx="97086" cy="88914"/>
            </a:xfrm>
            <a:custGeom>
              <a:avLst/>
              <a:gdLst>
                <a:gd name="T0" fmla="*/ 2147483647 w 30"/>
                <a:gd name="T1" fmla="*/ 2147483647 h 28"/>
                <a:gd name="T2" fmla="*/ 2147483647 w 30"/>
                <a:gd name="T3" fmla="*/ 2147483647 h 28"/>
                <a:gd name="T4" fmla="*/ 2147483647 w 30"/>
                <a:gd name="T5" fmla="*/ 2147483647 h 28"/>
                <a:gd name="T6" fmla="*/ 2147483647 w 30"/>
                <a:gd name="T7" fmla="*/ 2147483647 h 28"/>
                <a:gd name="T8" fmla="*/ 2147483647 w 30"/>
                <a:gd name="T9" fmla="*/ 2147483647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7" name="Freeform 73"/>
            <p:cNvSpPr>
              <a:spLocks/>
            </p:cNvSpPr>
            <p:nvPr/>
          </p:nvSpPr>
          <p:spPr bwMode="auto">
            <a:xfrm>
              <a:off x="8068742" y="5064265"/>
              <a:ext cx="162339" cy="160364"/>
            </a:xfrm>
            <a:custGeom>
              <a:avLst/>
              <a:gdLst>
                <a:gd name="T0" fmla="*/ 2147483647 w 51"/>
                <a:gd name="T1" fmla="*/ 2147483647 h 50"/>
                <a:gd name="T2" fmla="*/ 2147483647 w 51"/>
                <a:gd name="T3" fmla="*/ 2147483647 h 50"/>
                <a:gd name="T4" fmla="*/ 2147483647 w 51"/>
                <a:gd name="T5" fmla="*/ 2147483647 h 50"/>
                <a:gd name="T6" fmla="*/ 2147483647 w 51"/>
                <a:gd name="T7" fmla="*/ 2147483647 h 50"/>
                <a:gd name="T8" fmla="*/ 2147483647 w 51"/>
                <a:gd name="T9" fmla="*/ 2147483647 h 50"/>
                <a:gd name="T10" fmla="*/ 2147483647 w 51"/>
                <a:gd name="T11" fmla="*/ 2147483647 h 50"/>
                <a:gd name="T12" fmla="*/ 2147483647 w 51"/>
                <a:gd name="T13" fmla="*/ 0 h 50"/>
                <a:gd name="T14" fmla="*/ 2147483647 w 51"/>
                <a:gd name="T15" fmla="*/ 2147483647 h 50"/>
                <a:gd name="T16" fmla="*/ 2147483647 w 51"/>
                <a:gd name="T17" fmla="*/ 0 h 50"/>
                <a:gd name="T18" fmla="*/ 2147483647 w 51"/>
                <a:gd name="T19" fmla="*/ 2147483647 h 50"/>
                <a:gd name="T20" fmla="*/ 2147483647 w 51"/>
                <a:gd name="T21" fmla="*/ 2147483647 h 50"/>
                <a:gd name="T22" fmla="*/ 2147483647 w 51"/>
                <a:gd name="T23" fmla="*/ 2147483647 h 50"/>
                <a:gd name="T24" fmla="*/ 2147483647 w 51"/>
                <a:gd name="T25" fmla="*/ 2147483647 h 50"/>
                <a:gd name="T26" fmla="*/ 2147483647 w 51"/>
                <a:gd name="T27" fmla="*/ 2147483647 h 50"/>
                <a:gd name="T28" fmla="*/ 2147483647 w 51"/>
                <a:gd name="T29" fmla="*/ 2147483647 h 50"/>
                <a:gd name="T30" fmla="*/ 2147483647 w 51"/>
                <a:gd name="T31" fmla="*/ 2147483647 h 50"/>
                <a:gd name="T32" fmla="*/ 2147483647 w 51"/>
                <a:gd name="T33" fmla="*/ 2147483647 h 50"/>
                <a:gd name="T34" fmla="*/ 2147483647 w 51"/>
                <a:gd name="T35" fmla="*/ 2147483647 h 50"/>
                <a:gd name="T36" fmla="*/ 2147483647 w 51"/>
                <a:gd name="T37" fmla="*/ 2147483647 h 50"/>
                <a:gd name="T38" fmla="*/ 2147483647 w 51"/>
                <a:gd name="T39" fmla="*/ 2147483647 h 50"/>
                <a:gd name="T40" fmla="*/ 2147483647 w 51"/>
                <a:gd name="T41" fmla="*/ 2147483647 h 50"/>
                <a:gd name="T42" fmla="*/ 2147483647 w 51"/>
                <a:gd name="T43" fmla="*/ 2147483647 h 50"/>
                <a:gd name="T44" fmla="*/ 2147483647 w 51"/>
                <a:gd name="T45" fmla="*/ 2147483647 h 50"/>
                <a:gd name="T46" fmla="*/ 2147483647 w 51"/>
                <a:gd name="T47" fmla="*/ 2147483647 h 50"/>
                <a:gd name="T48" fmla="*/ 2147483647 w 51"/>
                <a:gd name="T49" fmla="*/ 2147483647 h 50"/>
                <a:gd name="T50" fmla="*/ 2147483647 w 51"/>
                <a:gd name="T51" fmla="*/ 2147483647 h 50"/>
                <a:gd name="T52" fmla="*/ 2147483647 w 51"/>
                <a:gd name="T53" fmla="*/ 2147483647 h 50"/>
                <a:gd name="T54" fmla="*/ 2147483647 w 51"/>
                <a:gd name="T55" fmla="*/ 2147483647 h 50"/>
                <a:gd name="T56" fmla="*/ 2147483647 w 51"/>
                <a:gd name="T57" fmla="*/ 2147483647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8" name="Freeform 74"/>
            <p:cNvSpPr>
              <a:spLocks/>
            </p:cNvSpPr>
            <p:nvPr/>
          </p:nvSpPr>
          <p:spPr bwMode="auto">
            <a:xfrm>
              <a:off x="8289969" y="6129650"/>
              <a:ext cx="281706" cy="282620"/>
            </a:xfrm>
            <a:custGeom>
              <a:avLst/>
              <a:gdLst>
                <a:gd name="T0" fmla="*/ 2147483647 w 117"/>
                <a:gd name="T1" fmla="*/ 2147483647 h 117"/>
                <a:gd name="T2" fmla="*/ 2147483647 w 117"/>
                <a:gd name="T3" fmla="*/ 2147483647 h 117"/>
                <a:gd name="T4" fmla="*/ 2147483647 w 117"/>
                <a:gd name="T5" fmla="*/ 2147483647 h 117"/>
                <a:gd name="T6" fmla="*/ 2147483647 w 117"/>
                <a:gd name="T7" fmla="*/ 2147483647 h 117"/>
                <a:gd name="T8" fmla="*/ 2147483647 w 117"/>
                <a:gd name="T9" fmla="*/ 2147483647 h 117"/>
                <a:gd name="T10" fmla="*/ 2147483647 w 117"/>
                <a:gd name="T11" fmla="*/ 2147483647 h 117"/>
                <a:gd name="T12" fmla="*/ 2147483647 w 117"/>
                <a:gd name="T13" fmla="*/ 2147483647 h 117"/>
                <a:gd name="T14" fmla="*/ 2147483647 w 117"/>
                <a:gd name="T15" fmla="*/ 2147483647 h 117"/>
                <a:gd name="T16" fmla="*/ 2147483647 w 117"/>
                <a:gd name="T17" fmla="*/ 0 h 117"/>
                <a:gd name="T18" fmla="*/ 2147483647 w 117"/>
                <a:gd name="T19" fmla="*/ 2147483647 h 117"/>
                <a:gd name="T20" fmla="*/ 2147483647 w 117"/>
                <a:gd name="T21" fmla="*/ 2147483647 h 117"/>
                <a:gd name="T22" fmla="*/ 2147483647 w 117"/>
                <a:gd name="T23" fmla="*/ 2147483647 h 117"/>
                <a:gd name="T24" fmla="*/ 2147483647 w 117"/>
                <a:gd name="T25" fmla="*/ 2147483647 h 117"/>
                <a:gd name="T26" fmla="*/ 2147483647 w 117"/>
                <a:gd name="T27" fmla="*/ 2147483647 h 117"/>
                <a:gd name="T28" fmla="*/ 2147483647 w 117"/>
                <a:gd name="T29" fmla="*/ 2147483647 h 117"/>
                <a:gd name="T30" fmla="*/ 2147483647 w 117"/>
                <a:gd name="T31" fmla="*/ 2147483647 h 117"/>
                <a:gd name="T32" fmla="*/ 2147483647 w 117"/>
                <a:gd name="T33" fmla="*/ 2147483647 h 117"/>
                <a:gd name="T34" fmla="*/ 2147483647 w 117"/>
                <a:gd name="T35" fmla="*/ 2147483647 h 117"/>
                <a:gd name="T36" fmla="*/ 2147483647 w 117"/>
                <a:gd name="T37" fmla="*/ 2147483647 h 117"/>
                <a:gd name="T38" fmla="*/ 2147483647 w 117"/>
                <a:gd name="T39" fmla="*/ 2147483647 h 117"/>
                <a:gd name="T40" fmla="*/ 2147483647 w 117"/>
                <a:gd name="T41" fmla="*/ 2147483647 h 117"/>
                <a:gd name="T42" fmla="*/ 2147483647 w 117"/>
                <a:gd name="T43" fmla="*/ 2147483647 h 117"/>
                <a:gd name="T44" fmla="*/ 2147483647 w 117"/>
                <a:gd name="T45" fmla="*/ 2147483647 h 117"/>
                <a:gd name="T46" fmla="*/ 2147483647 w 117"/>
                <a:gd name="T47" fmla="*/ 2147483647 h 117"/>
                <a:gd name="T48" fmla="*/ 2147483647 w 117"/>
                <a:gd name="T49" fmla="*/ 2147483647 h 117"/>
                <a:gd name="T50" fmla="*/ 2147483647 w 117"/>
                <a:gd name="T51" fmla="*/ 2147483647 h 117"/>
                <a:gd name="T52" fmla="*/ 2147483647 w 117"/>
                <a:gd name="T53" fmla="*/ 2147483647 h 117"/>
                <a:gd name="T54" fmla="*/ 2147483647 w 117"/>
                <a:gd name="T55" fmla="*/ 2147483647 h 117"/>
                <a:gd name="T56" fmla="*/ 2147483647 w 117"/>
                <a:gd name="T57" fmla="*/ 2147483647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9" name="Freeform 75"/>
            <p:cNvSpPr>
              <a:spLocks/>
            </p:cNvSpPr>
            <p:nvPr/>
          </p:nvSpPr>
          <p:spPr bwMode="auto">
            <a:xfrm>
              <a:off x="8011446" y="6440850"/>
              <a:ext cx="12732" cy="0"/>
            </a:xfrm>
            <a:custGeom>
              <a:avLst/>
              <a:gdLst>
                <a:gd name="T0" fmla="*/ 2147483647 w 8"/>
                <a:gd name="T1" fmla="*/ 0 w 8"/>
                <a:gd name="T2" fmla="*/ 2147483647 w 8"/>
                <a:gd name="T3" fmla="*/ 0 60000 65536"/>
                <a:gd name="T4" fmla="*/ 0 60000 65536"/>
                <a:gd name="T5" fmla="*/ 0 60000 65536"/>
              </a:gdLst>
              <a:ahLst/>
              <a:cxnLst>
                <a:cxn ang="T3">
                  <a:pos x="T0" y="0"/>
                </a:cxn>
                <a:cxn ang="T4">
                  <a:pos x="T1" y="0"/>
                </a:cxn>
                <a:cxn ang="T5">
                  <a:pos x="T2" y="0"/>
                </a:cxn>
              </a:cxnLst>
              <a:rect l="0" t="0" r="r" b="b"/>
              <a:pathLst>
                <a:path w="8">
                  <a:moveTo>
                    <a:pt x="8" y="0"/>
                  </a:moveTo>
                  <a:lnTo>
                    <a:pt x="0" y="0"/>
                  </a:lnTo>
                  <a:lnTo>
                    <a:pt x="8"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0" name="Line 76"/>
            <p:cNvSpPr>
              <a:spLocks noChangeShapeType="1"/>
            </p:cNvSpPr>
            <p:nvPr/>
          </p:nvSpPr>
          <p:spPr bwMode="auto">
            <a:xfrm flipH="1">
              <a:off x="8011446" y="6440850"/>
              <a:ext cx="12732"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1" name="Freeform 78"/>
            <p:cNvSpPr>
              <a:spLocks/>
            </p:cNvSpPr>
            <p:nvPr/>
          </p:nvSpPr>
          <p:spPr bwMode="auto">
            <a:xfrm>
              <a:off x="7799769" y="5453266"/>
              <a:ext cx="719385" cy="724016"/>
            </a:xfrm>
            <a:custGeom>
              <a:avLst/>
              <a:gdLst>
                <a:gd name="T0" fmla="*/ 2147483647 w 226"/>
                <a:gd name="T1" fmla="*/ 2147483647 h 226"/>
                <a:gd name="T2" fmla="*/ 2147483647 w 226"/>
                <a:gd name="T3" fmla="*/ 2147483647 h 226"/>
                <a:gd name="T4" fmla="*/ 2147483647 w 226"/>
                <a:gd name="T5" fmla="*/ 2147483647 h 226"/>
                <a:gd name="T6" fmla="*/ 2147483647 w 226"/>
                <a:gd name="T7" fmla="*/ 2147483647 h 226"/>
                <a:gd name="T8" fmla="*/ 2147483647 w 226"/>
                <a:gd name="T9" fmla="*/ 2147483647 h 226"/>
                <a:gd name="T10" fmla="*/ 2147483647 w 226"/>
                <a:gd name="T11" fmla="*/ 2147483647 h 226"/>
                <a:gd name="T12" fmla="*/ 2147483647 w 226"/>
                <a:gd name="T13" fmla="*/ 2147483647 h 226"/>
                <a:gd name="T14" fmla="*/ 2147483647 w 226"/>
                <a:gd name="T15" fmla="*/ 2147483647 h 226"/>
                <a:gd name="T16" fmla="*/ 2147483647 w 226"/>
                <a:gd name="T17" fmla="*/ 2147483647 h 226"/>
                <a:gd name="T18" fmla="*/ 2147483647 w 226"/>
                <a:gd name="T19" fmla="*/ 2147483647 h 226"/>
                <a:gd name="T20" fmla="*/ 2147483647 w 226"/>
                <a:gd name="T21" fmla="*/ 2147483647 h 226"/>
                <a:gd name="T22" fmla="*/ 2147483647 w 226"/>
                <a:gd name="T23" fmla="*/ 2147483647 h 226"/>
                <a:gd name="T24" fmla="*/ 2147483647 w 226"/>
                <a:gd name="T25" fmla="*/ 2147483647 h 226"/>
                <a:gd name="T26" fmla="*/ 2147483647 w 226"/>
                <a:gd name="T27" fmla="*/ 2147483647 h 226"/>
                <a:gd name="T28" fmla="*/ 2147483647 w 226"/>
                <a:gd name="T29" fmla="*/ 2147483647 h 226"/>
                <a:gd name="T30" fmla="*/ 2147483647 w 226"/>
                <a:gd name="T31" fmla="*/ 2147483647 h 226"/>
                <a:gd name="T32" fmla="*/ 2147483647 w 226"/>
                <a:gd name="T33" fmla="*/ 2147483647 h 226"/>
                <a:gd name="T34" fmla="*/ 2147483647 w 226"/>
                <a:gd name="T35" fmla="*/ 2147483647 h 226"/>
                <a:gd name="T36" fmla="*/ 2147483647 w 226"/>
                <a:gd name="T37" fmla="*/ 2147483647 h 226"/>
                <a:gd name="T38" fmla="*/ 2147483647 w 226"/>
                <a:gd name="T39" fmla="*/ 2147483647 h 226"/>
                <a:gd name="T40" fmla="*/ 2147483647 w 226"/>
                <a:gd name="T41" fmla="*/ 2147483647 h 226"/>
                <a:gd name="T42" fmla="*/ 2147483647 w 226"/>
                <a:gd name="T43" fmla="*/ 2147483647 h 226"/>
                <a:gd name="T44" fmla="*/ 2147483647 w 226"/>
                <a:gd name="T45" fmla="*/ 2147483647 h 226"/>
                <a:gd name="T46" fmla="*/ 2147483647 w 226"/>
                <a:gd name="T47" fmla="*/ 2147483647 h 226"/>
                <a:gd name="T48" fmla="*/ 2147483647 w 226"/>
                <a:gd name="T49" fmla="*/ 2147483647 h 2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2" name="Freeform 79"/>
            <p:cNvSpPr>
              <a:spLocks/>
            </p:cNvSpPr>
            <p:nvPr/>
          </p:nvSpPr>
          <p:spPr bwMode="auto">
            <a:xfrm>
              <a:off x="7970065" y="5624743"/>
              <a:ext cx="377200" cy="381061"/>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3" name="Freeform 82"/>
            <p:cNvSpPr>
              <a:spLocks/>
            </p:cNvSpPr>
            <p:nvPr/>
          </p:nvSpPr>
          <p:spPr bwMode="auto">
            <a:xfrm>
              <a:off x="7713825" y="5958172"/>
              <a:ext cx="95494" cy="104792"/>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4" name="Freeform 83"/>
            <p:cNvSpPr>
              <a:spLocks/>
            </p:cNvSpPr>
            <p:nvPr/>
          </p:nvSpPr>
          <p:spPr bwMode="auto">
            <a:xfrm>
              <a:off x="7183835" y="5694605"/>
              <a:ext cx="475877" cy="473151"/>
            </a:xfrm>
            <a:custGeom>
              <a:avLst/>
              <a:gdLst>
                <a:gd name="T0" fmla="*/ 2147483647 w 139"/>
                <a:gd name="T1" fmla="*/ 2147483647 h 138"/>
                <a:gd name="T2" fmla="*/ 2147483647 w 139"/>
                <a:gd name="T3" fmla="*/ 2147483647 h 138"/>
                <a:gd name="T4" fmla="*/ 2147483647 w 139"/>
                <a:gd name="T5" fmla="*/ 2147483647 h 138"/>
                <a:gd name="T6" fmla="*/ 2147483647 w 139"/>
                <a:gd name="T7" fmla="*/ 2147483647 h 138"/>
                <a:gd name="T8" fmla="*/ 2147483647 w 139"/>
                <a:gd name="T9" fmla="*/ 2147483647 h 138"/>
                <a:gd name="T10" fmla="*/ 2147483647 w 139"/>
                <a:gd name="T11" fmla="*/ 2147483647 h 138"/>
                <a:gd name="T12" fmla="*/ 2147483647 w 139"/>
                <a:gd name="T13" fmla="*/ 2147483647 h 138"/>
                <a:gd name="T14" fmla="*/ 2147483647 w 139"/>
                <a:gd name="T15" fmla="*/ 2147483647 h 138"/>
                <a:gd name="T16" fmla="*/ 2147483647 w 139"/>
                <a:gd name="T17" fmla="*/ 2147483647 h 138"/>
                <a:gd name="T18" fmla="*/ 2147483647 w 139"/>
                <a:gd name="T19" fmla="*/ 2147483647 h 138"/>
                <a:gd name="T20" fmla="*/ 2147483647 w 139"/>
                <a:gd name="T21" fmla="*/ 2147483647 h 138"/>
                <a:gd name="T22" fmla="*/ 2147483647 w 139"/>
                <a:gd name="T23" fmla="*/ 2147483647 h 138"/>
                <a:gd name="T24" fmla="*/ 2147483647 w 139"/>
                <a:gd name="T25" fmla="*/ 2147483647 h 138"/>
                <a:gd name="T26" fmla="*/ 2147483647 w 139"/>
                <a:gd name="T27" fmla="*/ 2147483647 h 138"/>
                <a:gd name="T28" fmla="*/ 2147483647 w 139"/>
                <a:gd name="T29" fmla="*/ 2147483647 h 138"/>
                <a:gd name="T30" fmla="*/ 2147483647 w 139"/>
                <a:gd name="T31" fmla="*/ 2147483647 h 138"/>
                <a:gd name="T32" fmla="*/ 2147483647 w 139"/>
                <a:gd name="T33" fmla="*/ 2147483647 h 138"/>
                <a:gd name="T34" fmla="*/ 2147483647 w 139"/>
                <a:gd name="T35" fmla="*/ 2147483647 h 138"/>
                <a:gd name="T36" fmla="*/ 2147483647 w 139"/>
                <a:gd name="T37" fmla="*/ 2147483647 h 138"/>
                <a:gd name="T38" fmla="*/ 2147483647 w 139"/>
                <a:gd name="T39" fmla="*/ 2147483647 h 138"/>
                <a:gd name="T40" fmla="*/ 2147483647 w 139"/>
                <a:gd name="T41" fmla="*/ 2147483647 h 138"/>
                <a:gd name="T42" fmla="*/ 2147483647 w 139"/>
                <a:gd name="T43" fmla="*/ 2147483647 h 138"/>
                <a:gd name="T44" fmla="*/ 2147483647 w 139"/>
                <a:gd name="T45" fmla="*/ 2147483647 h 138"/>
                <a:gd name="T46" fmla="*/ 2147483647 w 139"/>
                <a:gd name="T47" fmla="*/ 2147483647 h 138"/>
                <a:gd name="T48" fmla="*/ 2147483647 w 139"/>
                <a:gd name="T49" fmla="*/ 2147483647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5" name="Freeform 84"/>
            <p:cNvSpPr>
              <a:spLocks/>
            </p:cNvSpPr>
            <p:nvPr/>
          </p:nvSpPr>
          <p:spPr bwMode="auto">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6" name="Freeform 80"/>
            <p:cNvSpPr>
              <a:spLocks/>
            </p:cNvSpPr>
            <p:nvPr/>
          </p:nvSpPr>
          <p:spPr bwMode="auto">
            <a:xfrm flipV="1">
              <a:off x="11807317" y="4608580"/>
              <a:ext cx="95494" cy="9526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7" name="Oval 66"/>
            <p:cNvSpPr/>
            <p:nvPr/>
          </p:nvSpPr>
          <p:spPr>
            <a:xfrm flipH="1">
              <a:off x="11654528" y="4675266"/>
              <a:ext cx="76395" cy="762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68" name="Oval 67"/>
            <p:cNvSpPr/>
            <p:nvPr/>
          </p:nvSpPr>
          <p:spPr>
            <a:xfrm flipH="1">
              <a:off x="11617921" y="4191000"/>
              <a:ext cx="36606" cy="36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69" name="Oval 68"/>
            <p:cNvSpPr/>
            <p:nvPr/>
          </p:nvSpPr>
          <p:spPr>
            <a:xfrm flipH="1">
              <a:off x="11785036" y="4849919"/>
              <a:ext cx="36605" cy="365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70" name="Group 130"/>
            <p:cNvGrpSpPr>
              <a:grpSpLocks/>
            </p:cNvGrpSpPr>
            <p:nvPr/>
          </p:nvGrpSpPr>
          <p:grpSpPr bwMode="auto">
            <a:xfrm flipH="1">
              <a:off x="10230672" y="4858573"/>
              <a:ext cx="1154448" cy="1149586"/>
              <a:chOff x="4277517" y="3752400"/>
              <a:chExt cx="1154448" cy="1149586"/>
            </a:xfrm>
          </p:grpSpPr>
          <p:sp>
            <p:nvSpPr>
              <p:cNvPr id="83" name="Freeform 143"/>
              <p:cNvSpPr>
                <a:spLocks/>
              </p:cNvSpPr>
              <p:nvPr/>
            </p:nvSpPr>
            <p:spPr bwMode="auto">
              <a:xfrm rot="21259688" flipH="1">
                <a:off x="4277084" y="3751684"/>
                <a:ext cx="1155473" cy="1149535"/>
              </a:xfrm>
              <a:custGeom>
                <a:avLst/>
                <a:gdLst>
                  <a:gd name="T0" fmla="*/ 2147483647 w 355"/>
                  <a:gd name="T1" fmla="*/ 2147483647 h 352"/>
                  <a:gd name="T2" fmla="*/ 2147483647 w 355"/>
                  <a:gd name="T3" fmla="*/ 2147483647 h 352"/>
                  <a:gd name="T4" fmla="*/ 2147483647 w 355"/>
                  <a:gd name="T5" fmla="*/ 2147483647 h 352"/>
                  <a:gd name="T6" fmla="*/ 2147483647 w 355"/>
                  <a:gd name="T7" fmla="*/ 2147483647 h 352"/>
                  <a:gd name="T8" fmla="*/ 2147483647 w 355"/>
                  <a:gd name="T9" fmla="*/ 2147483647 h 352"/>
                  <a:gd name="T10" fmla="*/ 2147483647 w 355"/>
                  <a:gd name="T11" fmla="*/ 2147483647 h 352"/>
                  <a:gd name="T12" fmla="*/ 2147483647 w 355"/>
                  <a:gd name="T13" fmla="*/ 2147483647 h 352"/>
                  <a:gd name="T14" fmla="*/ 2147483647 w 355"/>
                  <a:gd name="T15" fmla="*/ 2147483647 h 352"/>
                  <a:gd name="T16" fmla="*/ 2147483647 w 355"/>
                  <a:gd name="T17" fmla="*/ 2147483647 h 352"/>
                  <a:gd name="T18" fmla="*/ 2147483647 w 355"/>
                  <a:gd name="T19" fmla="*/ 2147483647 h 352"/>
                  <a:gd name="T20" fmla="*/ 2147483647 w 355"/>
                  <a:gd name="T21" fmla="*/ 2147483647 h 352"/>
                  <a:gd name="T22" fmla="*/ 2147483647 w 355"/>
                  <a:gd name="T23" fmla="*/ 2147483647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4" name="Freeform 35"/>
              <p:cNvSpPr>
                <a:spLocks/>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5" name="Freeform 41"/>
              <p:cNvSpPr>
                <a:spLocks/>
              </p:cNvSpPr>
              <p:nvPr/>
            </p:nvSpPr>
            <p:spPr bwMode="auto">
              <a:xfrm rot="756312" flipH="1">
                <a:off x="4402817" y="3854888"/>
                <a:ext cx="904006" cy="943127"/>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6" name="Freeform 41"/>
              <p:cNvSpPr>
                <a:spLocks/>
              </p:cNvSpPr>
              <p:nvPr/>
            </p:nvSpPr>
            <p:spPr bwMode="auto">
              <a:xfrm rot="19656312" flipH="1">
                <a:off x="4620861" y="4081937"/>
                <a:ext cx="467919" cy="489029"/>
              </a:xfrm>
              <a:custGeom>
                <a:avLst/>
                <a:gdLst>
                  <a:gd name="T0" fmla="*/ 2147483647 w 179"/>
                  <a:gd name="T1" fmla="*/ 2147483647 h 186"/>
                  <a:gd name="T2" fmla="*/ 2147483647 w 179"/>
                  <a:gd name="T3" fmla="*/ 2147483647 h 186"/>
                  <a:gd name="T4" fmla="*/ 2147483647 w 179"/>
                  <a:gd name="T5" fmla="*/ 2147483647 h 186"/>
                  <a:gd name="T6" fmla="*/ 2147483647 w 179"/>
                  <a:gd name="T7" fmla="*/ 2147483647 h 186"/>
                  <a:gd name="T8" fmla="*/ 2147483647 w 179"/>
                  <a:gd name="T9" fmla="*/ 2147483647 h 186"/>
                  <a:gd name="T10" fmla="*/ 2147483647 w 179"/>
                  <a:gd name="T11" fmla="*/ 2147483647 h 186"/>
                  <a:gd name="T12" fmla="*/ 2147483647 w 179"/>
                  <a:gd name="T13" fmla="*/ 2147483647 h 186"/>
                  <a:gd name="T14" fmla="*/ 2147483647 w 179"/>
                  <a:gd name="T15" fmla="*/ 2147483647 h 186"/>
                  <a:gd name="T16" fmla="*/ 2147483647 w 179"/>
                  <a:gd name="T17" fmla="*/ 2147483647 h 186"/>
                  <a:gd name="T18" fmla="*/ 2147483647 w 179"/>
                  <a:gd name="T19" fmla="*/ 2147483647 h 186"/>
                  <a:gd name="T20" fmla="*/ 2147483647 w 179"/>
                  <a:gd name="T21" fmla="*/ 2147483647 h 186"/>
                  <a:gd name="T22" fmla="*/ 2147483647 w 179"/>
                  <a:gd name="T23" fmla="*/ 2147483647 h 186"/>
                  <a:gd name="T24" fmla="*/ 2147483647 w 179"/>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7" name="Freeform 42"/>
              <p:cNvSpPr>
                <a:spLocks/>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71" name="Freeform 32"/>
            <p:cNvSpPr>
              <a:spLocks/>
            </p:cNvSpPr>
            <p:nvPr/>
          </p:nvSpPr>
          <p:spPr bwMode="auto">
            <a:xfrm>
              <a:off x="9499555" y="5777168"/>
              <a:ext cx="385158" cy="385824"/>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2" name="Freeform 80"/>
            <p:cNvSpPr>
              <a:spLocks/>
            </p:cNvSpPr>
            <p:nvPr/>
          </p:nvSpPr>
          <p:spPr bwMode="auto">
            <a:xfrm flipV="1">
              <a:off x="9259229" y="5397694"/>
              <a:ext cx="95494" cy="95265"/>
            </a:xfrm>
            <a:custGeom>
              <a:avLst/>
              <a:gdLst>
                <a:gd name="T0" fmla="*/ 2147483647 w 76"/>
                <a:gd name="T1" fmla="*/ 2147483647 h 76"/>
                <a:gd name="T2" fmla="*/ 2147483647 w 76"/>
                <a:gd name="T3" fmla="*/ 2147483647 h 76"/>
                <a:gd name="T4" fmla="*/ 2147483647 w 76"/>
                <a:gd name="T5" fmla="*/ 2147483647 h 76"/>
                <a:gd name="T6" fmla="*/ 2147483647 w 76"/>
                <a:gd name="T7" fmla="*/ 2147483647 h 76"/>
                <a:gd name="T8" fmla="*/ 2147483647 w 76"/>
                <a:gd name="T9" fmla="*/ 2147483647 h 76"/>
                <a:gd name="T10" fmla="*/ 2147483647 w 76"/>
                <a:gd name="T11" fmla="*/ 2147483647 h 76"/>
                <a:gd name="T12" fmla="*/ 2147483647 w 76"/>
                <a:gd name="T13" fmla="*/ 0 h 76"/>
                <a:gd name="T14" fmla="*/ 2147483647 w 76"/>
                <a:gd name="T15" fmla="*/ 2147483647 h 76"/>
                <a:gd name="T16" fmla="*/ 2147483647 w 76"/>
                <a:gd name="T17" fmla="*/ 0 h 76"/>
                <a:gd name="T18" fmla="*/ 2147483647 w 76"/>
                <a:gd name="T19" fmla="*/ 2147483647 h 76"/>
                <a:gd name="T20" fmla="*/ 2147483647 w 76"/>
                <a:gd name="T21" fmla="*/ 2147483647 h 76"/>
                <a:gd name="T22" fmla="*/ 2147483647 w 76"/>
                <a:gd name="T23" fmla="*/ 2147483647 h 76"/>
                <a:gd name="T24" fmla="*/ 2147483647 w 76"/>
                <a:gd name="T25" fmla="*/ 2147483647 h 76"/>
                <a:gd name="T26" fmla="*/ 2147483647 w 76"/>
                <a:gd name="T27" fmla="*/ 2147483647 h 76"/>
                <a:gd name="T28" fmla="*/ 0 w 76"/>
                <a:gd name="T29" fmla="*/ 2147483647 h 76"/>
                <a:gd name="T30" fmla="*/ 2147483647 w 76"/>
                <a:gd name="T31" fmla="*/ 2147483647 h 76"/>
                <a:gd name="T32" fmla="*/ 2147483647 w 76"/>
                <a:gd name="T33" fmla="*/ 2147483647 h 76"/>
                <a:gd name="T34" fmla="*/ 2147483647 w 76"/>
                <a:gd name="T35" fmla="*/ 2147483647 h 76"/>
                <a:gd name="T36" fmla="*/ 2147483647 w 76"/>
                <a:gd name="T37" fmla="*/ 2147483647 h 76"/>
                <a:gd name="T38" fmla="*/ 2147483647 w 76"/>
                <a:gd name="T39" fmla="*/ 2147483647 h 76"/>
                <a:gd name="T40" fmla="*/ 2147483647 w 76"/>
                <a:gd name="T41" fmla="*/ 2147483647 h 76"/>
                <a:gd name="T42" fmla="*/ 2147483647 w 76"/>
                <a:gd name="T43" fmla="*/ 2147483647 h 76"/>
                <a:gd name="T44" fmla="*/ 2147483647 w 76"/>
                <a:gd name="T45" fmla="*/ 2147483647 h 76"/>
                <a:gd name="T46" fmla="*/ 2147483647 w 76"/>
                <a:gd name="T47" fmla="*/ 2147483647 h 76"/>
                <a:gd name="T48" fmla="*/ 2147483647 w 76"/>
                <a:gd name="T49" fmla="*/ 2147483647 h 76"/>
                <a:gd name="T50" fmla="*/ 2147483647 w 76"/>
                <a:gd name="T51" fmla="*/ 2147483647 h 76"/>
                <a:gd name="T52" fmla="*/ 2147483647 w 76"/>
                <a:gd name="T53" fmla="*/ 2147483647 h 76"/>
                <a:gd name="T54" fmla="*/ 2147483647 w 76"/>
                <a:gd name="T55" fmla="*/ 2147483647 h 76"/>
                <a:gd name="T56" fmla="*/ 2147483647 w 76"/>
                <a:gd name="T57" fmla="*/ 2147483647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3" name="Freeform 80"/>
            <p:cNvSpPr>
              <a:spLocks/>
            </p:cNvSpPr>
            <p:nvPr/>
          </p:nvSpPr>
          <p:spPr bwMode="auto">
            <a:xfrm>
              <a:off x="7300019" y="5810510"/>
              <a:ext cx="243508" cy="242927"/>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4" name="Freeform 84"/>
            <p:cNvSpPr>
              <a:spLocks/>
            </p:cNvSpPr>
            <p:nvPr/>
          </p:nvSpPr>
          <p:spPr bwMode="auto">
            <a:xfrm>
              <a:off x="8076700" y="5734298"/>
              <a:ext cx="163930" cy="160364"/>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5" name="Freeform 84"/>
            <p:cNvSpPr>
              <a:spLocks/>
            </p:cNvSpPr>
            <p:nvPr/>
          </p:nvSpPr>
          <p:spPr bwMode="auto">
            <a:xfrm>
              <a:off x="7368456" y="5885135"/>
              <a:ext cx="106635" cy="103204"/>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6" name="Oval 75"/>
            <p:cNvSpPr/>
            <p:nvPr/>
          </p:nvSpPr>
          <p:spPr>
            <a:xfrm flipH="1">
              <a:off x="9615739" y="5894662"/>
              <a:ext cx="152790" cy="1524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77" name="Group 137"/>
            <p:cNvGrpSpPr>
              <a:grpSpLocks/>
            </p:cNvGrpSpPr>
            <p:nvPr/>
          </p:nvGrpSpPr>
          <p:grpSpPr bwMode="auto">
            <a:xfrm>
              <a:off x="4803790" y="5319186"/>
              <a:ext cx="2690707" cy="1385231"/>
              <a:chOff x="5184534" y="1125344"/>
              <a:chExt cx="2690707" cy="1385231"/>
            </a:xfrm>
          </p:grpSpPr>
          <p:sp>
            <p:nvSpPr>
              <p:cNvPr id="78" name="Freeform 67"/>
              <p:cNvSpPr>
                <a:spLocks/>
              </p:cNvSpPr>
              <p:nvPr/>
            </p:nvSpPr>
            <p:spPr bwMode="auto">
              <a:xfrm rot="8881702">
                <a:off x="6701953" y="1341987"/>
                <a:ext cx="1172980" cy="1168588"/>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 fmla="*/ 9558 w 10006"/>
                  <a:gd name="connsiteY0" fmla="*/ 6618 h 10000"/>
                  <a:gd name="connsiteX1" fmla="*/ 9355 w 10006"/>
                  <a:gd name="connsiteY1" fmla="*/ 6618 h 10000"/>
                  <a:gd name="connsiteX2" fmla="*/ 9153 w 10006"/>
                  <a:gd name="connsiteY2" fmla="*/ 6346 h 10000"/>
                  <a:gd name="connsiteX3" fmla="*/ 1887 w 10006"/>
                  <a:gd name="connsiteY3" fmla="*/ 181 h 10000"/>
                  <a:gd name="connsiteX4" fmla="*/ 8236 w 10006"/>
                  <a:gd name="connsiteY4" fmla="*/ 6348 h 10000"/>
                  <a:gd name="connsiteX5" fmla="*/ 71 w 10006"/>
                  <a:gd name="connsiteY5" fmla="*/ 9428 h 10000"/>
                  <a:gd name="connsiteX6" fmla="*/ 9558 w 10006"/>
                  <a:gd name="connsiteY6" fmla="*/ 6618 h 10000"/>
                  <a:gd name="connsiteX0" fmla="*/ 9558 w 10006"/>
                  <a:gd name="connsiteY0" fmla="*/ 6652 h 10034"/>
                  <a:gd name="connsiteX1" fmla="*/ 9355 w 10006"/>
                  <a:gd name="connsiteY1" fmla="*/ 6652 h 10034"/>
                  <a:gd name="connsiteX2" fmla="*/ 9153 w 10006"/>
                  <a:gd name="connsiteY2" fmla="*/ 6380 h 10034"/>
                  <a:gd name="connsiteX3" fmla="*/ 1887 w 10006"/>
                  <a:gd name="connsiteY3" fmla="*/ 215 h 10034"/>
                  <a:gd name="connsiteX4" fmla="*/ 8236 w 10006"/>
                  <a:gd name="connsiteY4" fmla="*/ 6382 h 10034"/>
                  <a:gd name="connsiteX5" fmla="*/ 71 w 10006"/>
                  <a:gd name="connsiteY5" fmla="*/ 9462 h 10034"/>
                  <a:gd name="connsiteX6" fmla="*/ 9558 w 10006"/>
                  <a:gd name="connsiteY6" fmla="*/ 6652 h 10034"/>
                  <a:gd name="connsiteX0" fmla="*/ 9558 w 9558"/>
                  <a:gd name="connsiteY0" fmla="*/ 6652 h 10197"/>
                  <a:gd name="connsiteX1" fmla="*/ 9355 w 9558"/>
                  <a:gd name="connsiteY1" fmla="*/ 6652 h 10197"/>
                  <a:gd name="connsiteX2" fmla="*/ 9153 w 9558"/>
                  <a:gd name="connsiteY2" fmla="*/ 6380 h 10197"/>
                  <a:gd name="connsiteX3" fmla="*/ 1887 w 9558"/>
                  <a:gd name="connsiteY3" fmla="*/ 215 h 10197"/>
                  <a:gd name="connsiteX4" fmla="*/ 8236 w 9558"/>
                  <a:gd name="connsiteY4" fmla="*/ 6382 h 10197"/>
                  <a:gd name="connsiteX5" fmla="*/ 71 w 9558"/>
                  <a:gd name="connsiteY5" fmla="*/ 9462 h 10197"/>
                  <a:gd name="connsiteX6" fmla="*/ 9558 w 9558"/>
                  <a:gd name="connsiteY6" fmla="*/ 6652 h 10197"/>
                  <a:gd name="connsiteX0" fmla="*/ 10234 w 10234"/>
                  <a:gd name="connsiteY0" fmla="*/ 6523 h 10000"/>
                  <a:gd name="connsiteX1" fmla="*/ 10022 w 10234"/>
                  <a:gd name="connsiteY1" fmla="*/ 6523 h 10000"/>
                  <a:gd name="connsiteX2" fmla="*/ 9810 w 10234"/>
                  <a:gd name="connsiteY2" fmla="*/ 6257 h 10000"/>
                  <a:gd name="connsiteX3" fmla="*/ 2208 w 10234"/>
                  <a:gd name="connsiteY3" fmla="*/ 211 h 10000"/>
                  <a:gd name="connsiteX4" fmla="*/ 8851 w 10234"/>
                  <a:gd name="connsiteY4" fmla="*/ 6259 h 10000"/>
                  <a:gd name="connsiteX5" fmla="*/ 308 w 10234"/>
                  <a:gd name="connsiteY5" fmla="*/ 9279 h 10000"/>
                  <a:gd name="connsiteX6" fmla="*/ 10234 w 10234"/>
                  <a:gd name="connsiteY6" fmla="*/ 6523 h 10000"/>
                  <a:gd name="connsiteX0" fmla="*/ 9701 w 9701"/>
                  <a:gd name="connsiteY0" fmla="*/ 6523 h 9364"/>
                  <a:gd name="connsiteX1" fmla="*/ 9489 w 9701"/>
                  <a:gd name="connsiteY1" fmla="*/ 6523 h 9364"/>
                  <a:gd name="connsiteX2" fmla="*/ 9277 w 9701"/>
                  <a:gd name="connsiteY2" fmla="*/ 6257 h 9364"/>
                  <a:gd name="connsiteX3" fmla="*/ 1675 w 9701"/>
                  <a:gd name="connsiteY3" fmla="*/ 211 h 9364"/>
                  <a:gd name="connsiteX4" fmla="*/ 8318 w 9701"/>
                  <a:gd name="connsiteY4" fmla="*/ 6259 h 9364"/>
                  <a:gd name="connsiteX5" fmla="*/ 328 w 9701"/>
                  <a:gd name="connsiteY5" fmla="*/ 8536 h 9364"/>
                  <a:gd name="connsiteX6" fmla="*/ 9701 w 9701"/>
                  <a:gd name="connsiteY6" fmla="*/ 6523 h 9364"/>
                  <a:gd name="connsiteX0" fmla="*/ 9679 w 9679"/>
                  <a:gd name="connsiteY0" fmla="*/ 6967 h 10001"/>
                  <a:gd name="connsiteX1" fmla="*/ 9460 w 9679"/>
                  <a:gd name="connsiteY1" fmla="*/ 6967 h 10001"/>
                  <a:gd name="connsiteX2" fmla="*/ 9242 w 9679"/>
                  <a:gd name="connsiteY2" fmla="*/ 6683 h 10001"/>
                  <a:gd name="connsiteX3" fmla="*/ 1406 w 9679"/>
                  <a:gd name="connsiteY3" fmla="*/ 226 h 10001"/>
                  <a:gd name="connsiteX4" fmla="*/ 8253 w 9679"/>
                  <a:gd name="connsiteY4" fmla="*/ 6685 h 10001"/>
                  <a:gd name="connsiteX5" fmla="*/ 17 w 9679"/>
                  <a:gd name="connsiteY5" fmla="*/ 9117 h 10001"/>
                  <a:gd name="connsiteX6" fmla="*/ 9679 w 9679"/>
                  <a:gd name="connsiteY6" fmla="*/ 6967 h 10001"/>
                  <a:gd name="connsiteX0" fmla="*/ 10080 w 10080"/>
                  <a:gd name="connsiteY0" fmla="*/ 6966 h 10000"/>
                  <a:gd name="connsiteX1" fmla="*/ 9854 w 10080"/>
                  <a:gd name="connsiteY1" fmla="*/ 6966 h 10000"/>
                  <a:gd name="connsiteX2" fmla="*/ 9629 w 10080"/>
                  <a:gd name="connsiteY2" fmla="*/ 6682 h 10000"/>
                  <a:gd name="connsiteX3" fmla="*/ 1533 w 10080"/>
                  <a:gd name="connsiteY3" fmla="*/ 226 h 10000"/>
                  <a:gd name="connsiteX4" fmla="*/ 8607 w 10080"/>
                  <a:gd name="connsiteY4" fmla="*/ 6684 h 10000"/>
                  <a:gd name="connsiteX5" fmla="*/ 98 w 10080"/>
                  <a:gd name="connsiteY5" fmla="*/ 9116 h 10000"/>
                  <a:gd name="connsiteX6" fmla="*/ 10080 w 10080"/>
                  <a:gd name="connsiteY6" fmla="*/ 6966 h 10000"/>
                  <a:gd name="connsiteX0" fmla="*/ 9999 w 9999"/>
                  <a:gd name="connsiteY0" fmla="*/ 6966 h 10505"/>
                  <a:gd name="connsiteX1" fmla="*/ 9773 w 9999"/>
                  <a:gd name="connsiteY1" fmla="*/ 6966 h 10505"/>
                  <a:gd name="connsiteX2" fmla="*/ 9548 w 9999"/>
                  <a:gd name="connsiteY2" fmla="*/ 6682 h 10505"/>
                  <a:gd name="connsiteX3" fmla="*/ 1452 w 9999"/>
                  <a:gd name="connsiteY3" fmla="*/ 226 h 10505"/>
                  <a:gd name="connsiteX4" fmla="*/ 8526 w 9999"/>
                  <a:gd name="connsiteY4" fmla="*/ 6684 h 10505"/>
                  <a:gd name="connsiteX5" fmla="*/ 17 w 9999"/>
                  <a:gd name="connsiteY5" fmla="*/ 9116 h 10505"/>
                  <a:gd name="connsiteX6" fmla="*/ 9999 w 9999"/>
                  <a:gd name="connsiteY6" fmla="*/ 6966 h 10505"/>
                  <a:gd name="connsiteX0" fmla="*/ 9477 w 9477"/>
                  <a:gd name="connsiteY0" fmla="*/ 6631 h 8681"/>
                  <a:gd name="connsiteX1" fmla="*/ 9251 w 9477"/>
                  <a:gd name="connsiteY1" fmla="*/ 6631 h 8681"/>
                  <a:gd name="connsiteX2" fmla="*/ 9026 w 9477"/>
                  <a:gd name="connsiteY2" fmla="*/ 6361 h 8681"/>
                  <a:gd name="connsiteX3" fmla="*/ 929 w 9477"/>
                  <a:gd name="connsiteY3" fmla="*/ 215 h 8681"/>
                  <a:gd name="connsiteX4" fmla="*/ 8004 w 9477"/>
                  <a:gd name="connsiteY4" fmla="*/ 6363 h 8681"/>
                  <a:gd name="connsiteX5" fmla="*/ 18 w 9477"/>
                  <a:gd name="connsiteY5" fmla="*/ 6936 h 8681"/>
                  <a:gd name="connsiteX6" fmla="*/ 9477 w 9477"/>
                  <a:gd name="connsiteY6" fmla="*/ 6631 h 8681"/>
                  <a:gd name="connsiteX0" fmla="*/ 11827 w 11827"/>
                  <a:gd name="connsiteY0" fmla="*/ 7639 h 9493"/>
                  <a:gd name="connsiteX1" fmla="*/ 11589 w 11827"/>
                  <a:gd name="connsiteY1" fmla="*/ 7639 h 9493"/>
                  <a:gd name="connsiteX2" fmla="*/ 11351 w 11827"/>
                  <a:gd name="connsiteY2" fmla="*/ 7327 h 9493"/>
                  <a:gd name="connsiteX3" fmla="*/ 2807 w 11827"/>
                  <a:gd name="connsiteY3" fmla="*/ 248 h 9493"/>
                  <a:gd name="connsiteX4" fmla="*/ 10273 w 11827"/>
                  <a:gd name="connsiteY4" fmla="*/ 7330 h 9493"/>
                  <a:gd name="connsiteX5" fmla="*/ 14 w 11827"/>
                  <a:gd name="connsiteY5" fmla="*/ 7210 h 9493"/>
                  <a:gd name="connsiteX6" fmla="*/ 11827 w 11827"/>
                  <a:gd name="connsiteY6" fmla="*/ 7639 h 9493"/>
                  <a:gd name="connsiteX0" fmla="*/ 9989 w 9989"/>
                  <a:gd name="connsiteY0" fmla="*/ 8047 h 9586"/>
                  <a:gd name="connsiteX1" fmla="*/ 9788 w 9989"/>
                  <a:gd name="connsiteY1" fmla="*/ 8047 h 9586"/>
                  <a:gd name="connsiteX2" fmla="*/ 9587 w 9989"/>
                  <a:gd name="connsiteY2" fmla="*/ 7718 h 9586"/>
                  <a:gd name="connsiteX3" fmla="*/ 2362 w 9989"/>
                  <a:gd name="connsiteY3" fmla="*/ 261 h 9586"/>
                  <a:gd name="connsiteX4" fmla="*/ 8675 w 9989"/>
                  <a:gd name="connsiteY4" fmla="*/ 7721 h 9586"/>
                  <a:gd name="connsiteX5" fmla="*/ 1 w 9989"/>
                  <a:gd name="connsiteY5" fmla="*/ 7595 h 9586"/>
                  <a:gd name="connsiteX6" fmla="*/ 9989 w 9989"/>
                  <a:gd name="connsiteY6" fmla="*/ 8047 h 9586"/>
                  <a:gd name="connsiteX0" fmla="*/ 10021 w 10021"/>
                  <a:gd name="connsiteY0" fmla="*/ 8395 h 10528"/>
                  <a:gd name="connsiteX1" fmla="*/ 9820 w 10021"/>
                  <a:gd name="connsiteY1" fmla="*/ 8395 h 10528"/>
                  <a:gd name="connsiteX2" fmla="*/ 9619 w 10021"/>
                  <a:gd name="connsiteY2" fmla="*/ 8051 h 10528"/>
                  <a:gd name="connsiteX3" fmla="*/ 2386 w 10021"/>
                  <a:gd name="connsiteY3" fmla="*/ 272 h 10528"/>
                  <a:gd name="connsiteX4" fmla="*/ 8706 w 10021"/>
                  <a:gd name="connsiteY4" fmla="*/ 8054 h 10528"/>
                  <a:gd name="connsiteX5" fmla="*/ 22 w 10021"/>
                  <a:gd name="connsiteY5" fmla="*/ 7923 h 10528"/>
                  <a:gd name="connsiteX6" fmla="*/ 10021 w 10021"/>
                  <a:gd name="connsiteY6" fmla="*/ 8395 h 10528"/>
                  <a:gd name="connsiteX0" fmla="*/ 10007 w 10007"/>
                  <a:gd name="connsiteY0" fmla="*/ 8395 h 9947"/>
                  <a:gd name="connsiteX1" fmla="*/ 9806 w 10007"/>
                  <a:gd name="connsiteY1" fmla="*/ 8395 h 9947"/>
                  <a:gd name="connsiteX2" fmla="*/ 9605 w 10007"/>
                  <a:gd name="connsiteY2" fmla="*/ 8051 h 9947"/>
                  <a:gd name="connsiteX3" fmla="*/ 2372 w 10007"/>
                  <a:gd name="connsiteY3" fmla="*/ 272 h 9947"/>
                  <a:gd name="connsiteX4" fmla="*/ 8692 w 10007"/>
                  <a:gd name="connsiteY4" fmla="*/ 8054 h 9947"/>
                  <a:gd name="connsiteX5" fmla="*/ 8 w 10007"/>
                  <a:gd name="connsiteY5" fmla="*/ 7923 h 9947"/>
                  <a:gd name="connsiteX6" fmla="*/ 10007 w 10007"/>
                  <a:gd name="connsiteY6" fmla="*/ 8395 h 9947"/>
                  <a:gd name="connsiteX0" fmla="*/ 10000 w 10000"/>
                  <a:gd name="connsiteY0" fmla="*/ 8440 h 10000"/>
                  <a:gd name="connsiteX1" fmla="*/ 9799 w 10000"/>
                  <a:gd name="connsiteY1" fmla="*/ 8440 h 10000"/>
                  <a:gd name="connsiteX2" fmla="*/ 9598 w 10000"/>
                  <a:gd name="connsiteY2" fmla="*/ 8094 h 10000"/>
                  <a:gd name="connsiteX3" fmla="*/ 2370 w 10000"/>
                  <a:gd name="connsiteY3" fmla="*/ 273 h 10000"/>
                  <a:gd name="connsiteX4" fmla="*/ 8686 w 10000"/>
                  <a:gd name="connsiteY4" fmla="*/ 8097 h 10000"/>
                  <a:gd name="connsiteX5" fmla="*/ 8 w 10000"/>
                  <a:gd name="connsiteY5" fmla="*/ 7965 h 10000"/>
                  <a:gd name="connsiteX6" fmla="*/ 10000 w 10000"/>
                  <a:gd name="connsiteY6" fmla="*/ 8440 h 10000"/>
                  <a:gd name="connsiteX0" fmla="*/ 10000 w 10000"/>
                  <a:gd name="connsiteY0" fmla="*/ 8440 h 10355"/>
                  <a:gd name="connsiteX1" fmla="*/ 9799 w 10000"/>
                  <a:gd name="connsiteY1" fmla="*/ 8440 h 10355"/>
                  <a:gd name="connsiteX2" fmla="*/ 9598 w 10000"/>
                  <a:gd name="connsiteY2" fmla="*/ 8094 h 10355"/>
                  <a:gd name="connsiteX3" fmla="*/ 2370 w 10000"/>
                  <a:gd name="connsiteY3" fmla="*/ 273 h 10355"/>
                  <a:gd name="connsiteX4" fmla="*/ 8686 w 10000"/>
                  <a:gd name="connsiteY4" fmla="*/ 8097 h 10355"/>
                  <a:gd name="connsiteX5" fmla="*/ 8 w 10000"/>
                  <a:gd name="connsiteY5" fmla="*/ 7965 h 10355"/>
                  <a:gd name="connsiteX6" fmla="*/ 10000 w 10000"/>
                  <a:gd name="connsiteY6" fmla="*/ 8440 h 10355"/>
                  <a:gd name="connsiteX0" fmla="*/ 10000 w 10000"/>
                  <a:gd name="connsiteY0" fmla="*/ 8440 h 10355"/>
                  <a:gd name="connsiteX1" fmla="*/ 9799 w 10000"/>
                  <a:gd name="connsiteY1" fmla="*/ 8440 h 10355"/>
                  <a:gd name="connsiteX2" fmla="*/ 9598 w 10000"/>
                  <a:gd name="connsiteY2" fmla="*/ 8094 h 10355"/>
                  <a:gd name="connsiteX3" fmla="*/ 2370 w 10000"/>
                  <a:gd name="connsiteY3" fmla="*/ 273 h 10355"/>
                  <a:gd name="connsiteX4" fmla="*/ 8686 w 10000"/>
                  <a:gd name="connsiteY4" fmla="*/ 8097 h 10355"/>
                  <a:gd name="connsiteX5" fmla="*/ 8 w 10000"/>
                  <a:gd name="connsiteY5" fmla="*/ 7965 h 10355"/>
                  <a:gd name="connsiteX6" fmla="*/ 10000 w 10000"/>
                  <a:gd name="connsiteY6" fmla="*/ 8440 h 10355"/>
                  <a:gd name="connsiteX0" fmla="*/ 10000 w 10000"/>
                  <a:gd name="connsiteY0" fmla="*/ 8605 h 10520"/>
                  <a:gd name="connsiteX1" fmla="*/ 9799 w 10000"/>
                  <a:gd name="connsiteY1" fmla="*/ 8605 h 10520"/>
                  <a:gd name="connsiteX2" fmla="*/ 9598 w 10000"/>
                  <a:gd name="connsiteY2" fmla="*/ 8259 h 10520"/>
                  <a:gd name="connsiteX3" fmla="*/ 2370 w 10000"/>
                  <a:gd name="connsiteY3" fmla="*/ 438 h 10520"/>
                  <a:gd name="connsiteX4" fmla="*/ 8686 w 10000"/>
                  <a:gd name="connsiteY4" fmla="*/ 8262 h 10520"/>
                  <a:gd name="connsiteX5" fmla="*/ 8 w 10000"/>
                  <a:gd name="connsiteY5" fmla="*/ 8130 h 10520"/>
                  <a:gd name="connsiteX6" fmla="*/ 10000 w 10000"/>
                  <a:gd name="connsiteY6" fmla="*/ 8605 h 10520"/>
                  <a:gd name="connsiteX0" fmla="*/ 10000 w 10000"/>
                  <a:gd name="connsiteY0" fmla="*/ 9473 h 11388"/>
                  <a:gd name="connsiteX1" fmla="*/ 9799 w 10000"/>
                  <a:gd name="connsiteY1" fmla="*/ 9473 h 11388"/>
                  <a:gd name="connsiteX2" fmla="*/ 9598 w 10000"/>
                  <a:gd name="connsiteY2" fmla="*/ 9127 h 11388"/>
                  <a:gd name="connsiteX3" fmla="*/ 2972 w 10000"/>
                  <a:gd name="connsiteY3" fmla="*/ 399 h 11388"/>
                  <a:gd name="connsiteX4" fmla="*/ 8686 w 10000"/>
                  <a:gd name="connsiteY4" fmla="*/ 9130 h 11388"/>
                  <a:gd name="connsiteX5" fmla="*/ 8 w 10000"/>
                  <a:gd name="connsiteY5" fmla="*/ 8998 h 11388"/>
                  <a:gd name="connsiteX6" fmla="*/ 10000 w 10000"/>
                  <a:gd name="connsiteY6" fmla="*/ 9473 h 1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9" name="Freeform 67"/>
              <p:cNvSpPr>
                <a:spLocks/>
              </p:cNvSpPr>
              <p:nvPr/>
            </p:nvSpPr>
            <p:spPr bwMode="auto">
              <a:xfrm rot="21087457">
                <a:off x="5185197" y="1138754"/>
                <a:ext cx="1115683" cy="1228923"/>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 fmla="*/ 9558 w 10006"/>
                  <a:gd name="connsiteY0" fmla="*/ 6618 h 10000"/>
                  <a:gd name="connsiteX1" fmla="*/ 9355 w 10006"/>
                  <a:gd name="connsiteY1" fmla="*/ 6618 h 10000"/>
                  <a:gd name="connsiteX2" fmla="*/ 9153 w 10006"/>
                  <a:gd name="connsiteY2" fmla="*/ 6346 h 10000"/>
                  <a:gd name="connsiteX3" fmla="*/ 1887 w 10006"/>
                  <a:gd name="connsiteY3" fmla="*/ 181 h 10000"/>
                  <a:gd name="connsiteX4" fmla="*/ 8236 w 10006"/>
                  <a:gd name="connsiteY4" fmla="*/ 6348 h 10000"/>
                  <a:gd name="connsiteX5" fmla="*/ 71 w 10006"/>
                  <a:gd name="connsiteY5" fmla="*/ 9428 h 10000"/>
                  <a:gd name="connsiteX6" fmla="*/ 9558 w 10006"/>
                  <a:gd name="connsiteY6" fmla="*/ 6618 h 10000"/>
                  <a:gd name="connsiteX0" fmla="*/ 9558 w 10006"/>
                  <a:gd name="connsiteY0" fmla="*/ 6652 h 10034"/>
                  <a:gd name="connsiteX1" fmla="*/ 9355 w 10006"/>
                  <a:gd name="connsiteY1" fmla="*/ 6652 h 10034"/>
                  <a:gd name="connsiteX2" fmla="*/ 9153 w 10006"/>
                  <a:gd name="connsiteY2" fmla="*/ 6380 h 10034"/>
                  <a:gd name="connsiteX3" fmla="*/ 1887 w 10006"/>
                  <a:gd name="connsiteY3" fmla="*/ 215 h 10034"/>
                  <a:gd name="connsiteX4" fmla="*/ 8236 w 10006"/>
                  <a:gd name="connsiteY4" fmla="*/ 6382 h 10034"/>
                  <a:gd name="connsiteX5" fmla="*/ 71 w 10006"/>
                  <a:gd name="connsiteY5" fmla="*/ 9462 h 10034"/>
                  <a:gd name="connsiteX6" fmla="*/ 9558 w 10006"/>
                  <a:gd name="connsiteY6" fmla="*/ 6652 h 10034"/>
                  <a:gd name="connsiteX0" fmla="*/ 9558 w 9558"/>
                  <a:gd name="connsiteY0" fmla="*/ 6652 h 10197"/>
                  <a:gd name="connsiteX1" fmla="*/ 9355 w 9558"/>
                  <a:gd name="connsiteY1" fmla="*/ 6652 h 10197"/>
                  <a:gd name="connsiteX2" fmla="*/ 9153 w 9558"/>
                  <a:gd name="connsiteY2" fmla="*/ 6380 h 10197"/>
                  <a:gd name="connsiteX3" fmla="*/ 1887 w 9558"/>
                  <a:gd name="connsiteY3" fmla="*/ 215 h 10197"/>
                  <a:gd name="connsiteX4" fmla="*/ 8236 w 9558"/>
                  <a:gd name="connsiteY4" fmla="*/ 6382 h 10197"/>
                  <a:gd name="connsiteX5" fmla="*/ 71 w 9558"/>
                  <a:gd name="connsiteY5" fmla="*/ 9462 h 10197"/>
                  <a:gd name="connsiteX6" fmla="*/ 9558 w 9558"/>
                  <a:gd name="connsiteY6" fmla="*/ 6652 h 10197"/>
                  <a:gd name="connsiteX0" fmla="*/ 10000 w 10000"/>
                  <a:gd name="connsiteY0" fmla="*/ 6696 h 10173"/>
                  <a:gd name="connsiteX1" fmla="*/ 9788 w 10000"/>
                  <a:gd name="connsiteY1" fmla="*/ 6696 h 10173"/>
                  <a:gd name="connsiteX2" fmla="*/ 9576 w 10000"/>
                  <a:gd name="connsiteY2" fmla="*/ 6430 h 10173"/>
                  <a:gd name="connsiteX3" fmla="*/ 1974 w 10000"/>
                  <a:gd name="connsiteY3" fmla="*/ 384 h 10173"/>
                  <a:gd name="connsiteX4" fmla="*/ 8617 w 10000"/>
                  <a:gd name="connsiteY4" fmla="*/ 6432 h 10173"/>
                  <a:gd name="connsiteX5" fmla="*/ 74 w 10000"/>
                  <a:gd name="connsiteY5" fmla="*/ 9452 h 10173"/>
                  <a:gd name="connsiteX6" fmla="*/ 10000 w 10000"/>
                  <a:gd name="connsiteY6" fmla="*/ 6696 h 10173"/>
                  <a:gd name="connsiteX0" fmla="*/ 10000 w 10000"/>
                  <a:gd name="connsiteY0" fmla="*/ 6696 h 10173"/>
                  <a:gd name="connsiteX1" fmla="*/ 9788 w 10000"/>
                  <a:gd name="connsiteY1" fmla="*/ 6696 h 10173"/>
                  <a:gd name="connsiteX2" fmla="*/ 9576 w 10000"/>
                  <a:gd name="connsiteY2" fmla="*/ 6430 h 10173"/>
                  <a:gd name="connsiteX3" fmla="*/ 1974 w 10000"/>
                  <a:gd name="connsiteY3" fmla="*/ 384 h 10173"/>
                  <a:gd name="connsiteX4" fmla="*/ 8617 w 10000"/>
                  <a:gd name="connsiteY4" fmla="*/ 6432 h 10173"/>
                  <a:gd name="connsiteX5" fmla="*/ 74 w 10000"/>
                  <a:gd name="connsiteY5" fmla="*/ 9452 h 10173"/>
                  <a:gd name="connsiteX6" fmla="*/ 10000 w 10000"/>
                  <a:gd name="connsiteY6" fmla="*/ 6696 h 10173"/>
                  <a:gd name="connsiteX0" fmla="*/ 10000 w 10000"/>
                  <a:gd name="connsiteY0" fmla="*/ 6747 h 10224"/>
                  <a:gd name="connsiteX1" fmla="*/ 9788 w 10000"/>
                  <a:gd name="connsiteY1" fmla="*/ 6747 h 10224"/>
                  <a:gd name="connsiteX2" fmla="*/ 9576 w 10000"/>
                  <a:gd name="connsiteY2" fmla="*/ 6481 h 10224"/>
                  <a:gd name="connsiteX3" fmla="*/ 1974 w 10000"/>
                  <a:gd name="connsiteY3" fmla="*/ 435 h 10224"/>
                  <a:gd name="connsiteX4" fmla="*/ 8617 w 10000"/>
                  <a:gd name="connsiteY4" fmla="*/ 6483 h 10224"/>
                  <a:gd name="connsiteX5" fmla="*/ 74 w 10000"/>
                  <a:gd name="connsiteY5" fmla="*/ 9503 h 10224"/>
                  <a:gd name="connsiteX6" fmla="*/ 10000 w 10000"/>
                  <a:gd name="connsiteY6" fmla="*/ 6747 h 10224"/>
                  <a:gd name="connsiteX0" fmla="*/ 10000 w 10000"/>
                  <a:gd name="connsiteY0" fmla="*/ 5820 h 9297"/>
                  <a:gd name="connsiteX1" fmla="*/ 9788 w 10000"/>
                  <a:gd name="connsiteY1" fmla="*/ 5820 h 9297"/>
                  <a:gd name="connsiteX2" fmla="*/ 9576 w 10000"/>
                  <a:gd name="connsiteY2" fmla="*/ 5554 h 9297"/>
                  <a:gd name="connsiteX3" fmla="*/ 2180 w 10000"/>
                  <a:gd name="connsiteY3" fmla="*/ 500 h 9297"/>
                  <a:gd name="connsiteX4" fmla="*/ 8617 w 10000"/>
                  <a:gd name="connsiteY4" fmla="*/ 5556 h 9297"/>
                  <a:gd name="connsiteX5" fmla="*/ 74 w 10000"/>
                  <a:gd name="connsiteY5" fmla="*/ 8576 h 9297"/>
                  <a:gd name="connsiteX6" fmla="*/ 10000 w 10000"/>
                  <a:gd name="connsiteY6" fmla="*/ 5820 h 9297"/>
                  <a:gd name="connsiteX0" fmla="*/ 10000 w 10000"/>
                  <a:gd name="connsiteY0" fmla="*/ 6260 h 10000"/>
                  <a:gd name="connsiteX1" fmla="*/ 9788 w 10000"/>
                  <a:gd name="connsiteY1" fmla="*/ 6260 h 10000"/>
                  <a:gd name="connsiteX2" fmla="*/ 9576 w 10000"/>
                  <a:gd name="connsiteY2" fmla="*/ 5974 h 10000"/>
                  <a:gd name="connsiteX3" fmla="*/ 2180 w 10000"/>
                  <a:gd name="connsiteY3" fmla="*/ 538 h 10000"/>
                  <a:gd name="connsiteX4" fmla="*/ 8617 w 10000"/>
                  <a:gd name="connsiteY4" fmla="*/ 5976 h 10000"/>
                  <a:gd name="connsiteX5" fmla="*/ 74 w 10000"/>
                  <a:gd name="connsiteY5" fmla="*/ 9224 h 10000"/>
                  <a:gd name="connsiteX6" fmla="*/ 10000 w 10000"/>
                  <a:gd name="connsiteY6" fmla="*/ 6260 h 10000"/>
                  <a:gd name="connsiteX0" fmla="*/ 10000 w 10000"/>
                  <a:gd name="connsiteY0" fmla="*/ 6206 h 9946"/>
                  <a:gd name="connsiteX1" fmla="*/ 9788 w 10000"/>
                  <a:gd name="connsiteY1" fmla="*/ 6206 h 9946"/>
                  <a:gd name="connsiteX2" fmla="*/ 9576 w 10000"/>
                  <a:gd name="connsiteY2" fmla="*/ 5920 h 9946"/>
                  <a:gd name="connsiteX3" fmla="*/ 2180 w 10000"/>
                  <a:gd name="connsiteY3" fmla="*/ 484 h 9946"/>
                  <a:gd name="connsiteX4" fmla="*/ 8617 w 10000"/>
                  <a:gd name="connsiteY4" fmla="*/ 5922 h 9946"/>
                  <a:gd name="connsiteX5" fmla="*/ 74 w 10000"/>
                  <a:gd name="connsiteY5" fmla="*/ 9170 h 9946"/>
                  <a:gd name="connsiteX6" fmla="*/ 10000 w 10000"/>
                  <a:gd name="connsiteY6" fmla="*/ 6206 h 9946"/>
                  <a:gd name="connsiteX0" fmla="*/ 10000 w 10000"/>
                  <a:gd name="connsiteY0" fmla="*/ 6240 h 10000"/>
                  <a:gd name="connsiteX1" fmla="*/ 9788 w 10000"/>
                  <a:gd name="connsiteY1" fmla="*/ 6240 h 10000"/>
                  <a:gd name="connsiteX2" fmla="*/ 9576 w 10000"/>
                  <a:gd name="connsiteY2" fmla="*/ 5952 h 10000"/>
                  <a:gd name="connsiteX3" fmla="*/ 2180 w 10000"/>
                  <a:gd name="connsiteY3" fmla="*/ 487 h 10000"/>
                  <a:gd name="connsiteX4" fmla="*/ 8617 w 10000"/>
                  <a:gd name="connsiteY4" fmla="*/ 5954 h 10000"/>
                  <a:gd name="connsiteX5" fmla="*/ 74 w 10000"/>
                  <a:gd name="connsiteY5" fmla="*/ 9220 h 10000"/>
                  <a:gd name="connsiteX6" fmla="*/ 10000 w 10000"/>
                  <a:gd name="connsiteY6" fmla="*/ 6240 h 10000"/>
                  <a:gd name="connsiteX0" fmla="*/ 10010 w 10010"/>
                  <a:gd name="connsiteY0" fmla="*/ 6240 h 10000"/>
                  <a:gd name="connsiteX1" fmla="*/ 9798 w 10010"/>
                  <a:gd name="connsiteY1" fmla="*/ 6240 h 10000"/>
                  <a:gd name="connsiteX2" fmla="*/ 9586 w 10010"/>
                  <a:gd name="connsiteY2" fmla="*/ 5952 h 10000"/>
                  <a:gd name="connsiteX3" fmla="*/ 2190 w 10010"/>
                  <a:gd name="connsiteY3" fmla="*/ 487 h 10000"/>
                  <a:gd name="connsiteX4" fmla="*/ 8627 w 10010"/>
                  <a:gd name="connsiteY4" fmla="*/ 5954 h 10000"/>
                  <a:gd name="connsiteX5" fmla="*/ 84 w 10010"/>
                  <a:gd name="connsiteY5" fmla="*/ 9220 h 10000"/>
                  <a:gd name="connsiteX6" fmla="*/ 10010 w 10010"/>
                  <a:gd name="connsiteY6" fmla="*/ 624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0" name="Freeform 105"/>
              <p:cNvSpPr>
                <a:spLocks/>
              </p:cNvSpPr>
              <p:nvPr/>
            </p:nvSpPr>
            <p:spPr bwMode="auto">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1" name="Freeform 106"/>
              <p:cNvSpPr>
                <a:spLocks/>
              </p:cNvSpPr>
              <p:nvPr/>
            </p:nvSpPr>
            <p:spPr bwMode="auto">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2" name="Freeform 106"/>
              <p:cNvSpPr>
                <a:spLocks/>
              </p:cNvSpPr>
              <p:nvPr/>
            </p:nvSpPr>
            <p:spPr bwMode="auto">
              <a:xfrm>
                <a:off x="6222894" y="1584913"/>
                <a:ext cx="447228" cy="446160"/>
              </a:xfrm>
              <a:custGeom>
                <a:avLst/>
                <a:gdLst>
                  <a:gd name="T0" fmla="*/ 2147483647 w 72"/>
                  <a:gd name="T1" fmla="*/ 2147483647 h 72"/>
                  <a:gd name="T2" fmla="*/ 2147483647 w 72"/>
                  <a:gd name="T3" fmla="*/ 2147483647 h 72"/>
                  <a:gd name="T4" fmla="*/ 2147483647 w 72"/>
                  <a:gd name="T5" fmla="*/ 2147483647 h 72"/>
                  <a:gd name="T6" fmla="*/ 2147483647 w 72"/>
                  <a:gd name="T7" fmla="*/ 2147483647 h 72"/>
                  <a:gd name="T8" fmla="*/ 2147483647 w 72"/>
                  <a:gd name="T9" fmla="*/ 2147483647 h 72"/>
                  <a:gd name="T10" fmla="*/ 2147483647 w 72"/>
                  <a:gd name="T11" fmla="*/ 2147483647 h 72"/>
                  <a:gd name="T12" fmla="*/ 2147483647 w 72"/>
                  <a:gd name="T13" fmla="*/ 2147483647 h 72"/>
                  <a:gd name="T14" fmla="*/ 0 w 72"/>
                  <a:gd name="T15" fmla="*/ 2147483647 h 72"/>
                  <a:gd name="T16" fmla="*/ 2147483647 w 72"/>
                  <a:gd name="T17" fmla="*/ 2147483647 h 72"/>
                  <a:gd name="T18" fmla="*/ 2147483647 w 72"/>
                  <a:gd name="T19" fmla="*/ 2147483647 h 72"/>
                  <a:gd name="T20" fmla="*/ 2147483647 w 72"/>
                  <a:gd name="T21" fmla="*/ 2147483647 h 72"/>
                  <a:gd name="T22" fmla="*/ 2147483647 w 72"/>
                  <a:gd name="T23" fmla="*/ 2147483647 h 72"/>
                  <a:gd name="T24" fmla="*/ 2147483647 w 72"/>
                  <a:gd name="T25" fmla="*/ 2147483647 h 72"/>
                  <a:gd name="T26" fmla="*/ 2147483647 w 72"/>
                  <a:gd name="T27" fmla="*/ 2147483647 h 72"/>
                  <a:gd name="T28" fmla="*/ 2147483647 w 72"/>
                  <a:gd name="T29" fmla="*/ 2147483647 h 72"/>
                  <a:gd name="T30" fmla="*/ 2147483647 w 72"/>
                  <a:gd name="T31" fmla="*/ 2147483647 h 72"/>
                  <a:gd name="T32" fmla="*/ 2147483647 w 72"/>
                  <a:gd name="T33" fmla="*/ 2147483647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grpSp>
      <p:pic>
        <p:nvPicPr>
          <p:cNvPr id="101" name="Picture 1039" descr="sim_2color_sig"/>
          <p:cNvPicPr>
            <a:picLocks noChangeAspect="1" noChangeArrowheads="1"/>
          </p:cNvPicPr>
          <p:nvPr userDrawn="1">
            <p:custDataLst>
              <p:tags r:id="rId3"/>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9971946" y="60325"/>
            <a:ext cx="2151623" cy="9207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5" y="1005840"/>
            <a:ext cx="9144001" cy="2651760"/>
          </a:xfrm>
        </p:spPr>
        <p:txBody>
          <a:bodyPr anchor="b">
            <a:normAutofit/>
          </a:bodyPr>
          <a:lstStyle>
            <a:lvl1pPr algn="ctr">
              <a:lnSpc>
                <a:spcPct val="80000"/>
              </a:lnSpc>
              <a:defRPr sz="5400">
                <a:solidFill>
                  <a:schemeClr val="tx1"/>
                </a:solidFill>
                <a:effectLst>
                  <a:outerShdw blurRad="50800" algn="ctr" rotWithShape="0">
                    <a:prstClr val="black">
                      <a:alpha val="35000"/>
                    </a:prstClr>
                  </a:outerShdw>
                </a:effectLst>
              </a:defRPr>
            </a:lvl1pPr>
          </a:lstStyle>
          <a:p>
            <a:r>
              <a:rPr lang="en-US" smtClean="0"/>
              <a:t>Click to edit Master title style</a:t>
            </a:r>
            <a:endParaRPr lang="en-US"/>
          </a:p>
        </p:txBody>
      </p:sp>
      <p:sp>
        <p:nvSpPr>
          <p:cNvPr id="3" name="Subtitle 2"/>
          <p:cNvSpPr>
            <a:spLocks noGrp="1"/>
          </p:cNvSpPr>
          <p:nvPr>
            <p:ph type="subTitle" idx="1"/>
          </p:nvPr>
        </p:nvSpPr>
        <p:spPr>
          <a:xfrm>
            <a:off x="1524005" y="3719592"/>
            <a:ext cx="9144001" cy="1082939"/>
          </a:xfrm>
        </p:spPr>
        <p:txBody>
          <a:bodyPr/>
          <a:lstStyle>
            <a:lvl1pPr marL="0" indent="0" algn="ctr">
              <a:spcBef>
                <a:spcPts val="750"/>
              </a:spcBef>
              <a:buNone/>
              <a:defRPr sz="1800">
                <a:effectLst>
                  <a:outerShdw blurRad="50800" algn="ctr" rotWithShape="0">
                    <a:prstClr val="black">
                      <a:alpha val="35000"/>
                    </a:prst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Tree>
    <p:extLst>
      <p:ext uri="{BB962C8B-B14F-4D97-AF65-F5344CB8AC3E}">
        <p14:creationId xmlns:p14="http://schemas.microsoft.com/office/powerpoint/2010/main" val="185654705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Rectangle 1"/>
          <p:cNvSpPr/>
          <p:nvPr userDrawn="1">
            <p:custDataLst>
              <p:tags r:id="rId1"/>
            </p:custDataLst>
          </p:nvPr>
        </p:nvSpPr>
        <p:spPr>
          <a:xfrm>
            <a:off x="190974" y="381000"/>
            <a:ext cx="840279" cy="609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Tree>
    <p:extLst>
      <p:ext uri="{BB962C8B-B14F-4D97-AF65-F5344CB8AC3E}">
        <p14:creationId xmlns:p14="http://schemas.microsoft.com/office/powerpoint/2010/main" val="227591121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2127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64"/>
          <p:cNvGrpSpPr>
            <a:grpSpLocks/>
          </p:cNvGrpSpPr>
          <p:nvPr>
            <p:custDataLst>
              <p:tags r:id="rId1"/>
            </p:custDataLst>
          </p:nvPr>
        </p:nvGrpSpPr>
        <p:grpSpPr bwMode="auto">
          <a:xfrm>
            <a:off x="11124147" y="4051300"/>
            <a:ext cx="964411" cy="2806700"/>
            <a:chOff x="11123612" y="4051301"/>
            <a:chExt cx="965215" cy="2807461"/>
          </a:xfrm>
        </p:grpSpPr>
        <p:sp>
          <p:nvSpPr>
            <p:cNvPr id="6" name="Freeform 44"/>
            <p:cNvSpPr>
              <a:spLocks/>
            </p:cNvSpPr>
            <p:nvPr/>
          </p:nvSpPr>
          <p:spPr bwMode="auto">
            <a:xfrm flipH="1">
              <a:off x="11669931" y="6858762"/>
              <a:ext cx="15928" cy="0"/>
            </a:xfrm>
            <a:custGeom>
              <a:avLst/>
              <a:gdLst>
                <a:gd name="T0" fmla="*/ 0 w 10"/>
                <a:gd name="T1" fmla="*/ 2147483647 w 10"/>
                <a:gd name="T2" fmla="*/ 0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10" y="0"/>
                  </a:lnTo>
                  <a:lnTo>
                    <a:pt x="0"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7" name="Line 45"/>
            <p:cNvSpPr>
              <a:spLocks noChangeShapeType="1"/>
            </p:cNvSpPr>
            <p:nvPr/>
          </p:nvSpPr>
          <p:spPr bwMode="auto">
            <a:xfrm flipH="1">
              <a:off x="11669931" y="6858762"/>
              <a:ext cx="15928"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8" name="Freeform 46"/>
            <p:cNvSpPr>
              <a:spLocks/>
            </p:cNvSpPr>
            <p:nvPr/>
          </p:nvSpPr>
          <p:spPr bwMode="auto">
            <a:xfrm flipH="1">
              <a:off x="11647632" y="5031055"/>
              <a:ext cx="90787" cy="1827707"/>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9" name="Freeform 47"/>
            <p:cNvSpPr>
              <a:spLocks/>
            </p:cNvSpPr>
            <p:nvPr/>
          </p:nvSpPr>
          <p:spPr bwMode="auto">
            <a:xfrm flipH="1">
              <a:off x="11123612" y="4545148"/>
              <a:ext cx="786825" cy="578007"/>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0" name="Freeform 48"/>
            <p:cNvSpPr>
              <a:spLocks/>
            </p:cNvSpPr>
            <p:nvPr/>
          </p:nvSpPr>
          <p:spPr bwMode="auto">
            <a:xfrm flipH="1">
              <a:off x="11227142" y="4707117"/>
              <a:ext cx="761341" cy="460500"/>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1" name="Freeform 49"/>
            <p:cNvSpPr>
              <a:spLocks/>
            </p:cNvSpPr>
            <p:nvPr/>
          </p:nvSpPr>
          <p:spPr bwMode="auto">
            <a:xfrm flipH="1">
              <a:off x="11399161" y="6010807"/>
              <a:ext cx="605250" cy="466852"/>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2" name="Freeform 10"/>
            <p:cNvSpPr>
              <a:spLocks/>
            </p:cNvSpPr>
            <p:nvPr/>
          </p:nvSpPr>
          <p:spPr bwMode="auto">
            <a:xfrm flipH="1">
              <a:off x="11902474" y="4591197"/>
              <a:ext cx="89195" cy="76221"/>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3" name="Freeform 16"/>
            <p:cNvSpPr>
              <a:spLocks/>
            </p:cNvSpPr>
            <p:nvPr/>
          </p:nvSpPr>
          <p:spPr bwMode="auto">
            <a:xfrm flipH="1">
              <a:off x="11962999" y="4051301"/>
              <a:ext cx="125828" cy="125447"/>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4" name="Freeform 18"/>
            <p:cNvSpPr>
              <a:spLocks/>
            </p:cNvSpPr>
            <p:nvPr/>
          </p:nvSpPr>
          <p:spPr bwMode="auto">
            <a:xfrm flipH="1">
              <a:off x="11837170" y="5670990"/>
              <a:ext cx="154499" cy="154030"/>
            </a:xfrm>
            <a:custGeom>
              <a:avLst/>
              <a:gdLst>
                <a:gd name="T0" fmla="*/ 2147483647 w 129"/>
                <a:gd name="T1" fmla="*/ 2147483647 h 130"/>
                <a:gd name="T2" fmla="*/ 2147483647 w 129"/>
                <a:gd name="T3" fmla="*/ 2147483647 h 130"/>
                <a:gd name="T4" fmla="*/ 2147483647 w 129"/>
                <a:gd name="T5" fmla="*/ 2147483647 h 130"/>
                <a:gd name="T6" fmla="*/ 2147483647 w 129"/>
                <a:gd name="T7" fmla="*/ 2147483647 h 130"/>
                <a:gd name="T8" fmla="*/ 2147483647 w 129"/>
                <a:gd name="T9" fmla="*/ 2147483647 h 130"/>
                <a:gd name="T10" fmla="*/ 2147483647 w 129"/>
                <a:gd name="T11" fmla="*/ 2147483647 h 130"/>
                <a:gd name="T12" fmla="*/ 2147483647 w 129"/>
                <a:gd name="T13" fmla="*/ 2147483647 h 130"/>
                <a:gd name="T14" fmla="*/ 2147483647 w 129"/>
                <a:gd name="T15" fmla="*/ 2147483647 h 130"/>
                <a:gd name="T16" fmla="*/ 2147483647 w 129"/>
                <a:gd name="T17" fmla="*/ 2147483647 h 130"/>
                <a:gd name="T18" fmla="*/ 2147483647 w 129"/>
                <a:gd name="T19" fmla="*/ 2147483647 h 130"/>
                <a:gd name="T20" fmla="*/ 2147483647 w 129"/>
                <a:gd name="T21" fmla="*/ 2147483647 h 130"/>
                <a:gd name="T22" fmla="*/ 2147483647 w 129"/>
                <a:gd name="T23" fmla="*/ 2147483647 h 130"/>
                <a:gd name="T24" fmla="*/ 2147483647 w 129"/>
                <a:gd name="T25" fmla="*/ 2147483647 h 130"/>
                <a:gd name="T26" fmla="*/ 2147483647 w 129"/>
                <a:gd name="T27" fmla="*/ 2147483647 h 130"/>
                <a:gd name="T28" fmla="*/ 0 w 129"/>
                <a:gd name="T29" fmla="*/ 2147483647 h 130"/>
                <a:gd name="T30" fmla="*/ 2147483647 w 129"/>
                <a:gd name="T31" fmla="*/ 2147483647 h 130"/>
                <a:gd name="T32" fmla="*/ 2147483647 w 129"/>
                <a:gd name="T33" fmla="*/ 2147483647 h 130"/>
                <a:gd name="T34" fmla="*/ 2147483647 w 129"/>
                <a:gd name="T35" fmla="*/ 2147483647 h 130"/>
                <a:gd name="T36" fmla="*/ 2147483647 w 129"/>
                <a:gd name="T37" fmla="*/ 2147483647 h 130"/>
                <a:gd name="T38" fmla="*/ 2147483647 w 129"/>
                <a:gd name="T39" fmla="*/ 2147483647 h 130"/>
                <a:gd name="T40" fmla="*/ 2147483647 w 129"/>
                <a:gd name="T41" fmla="*/ 2147483647 h 130"/>
                <a:gd name="T42" fmla="*/ 2147483647 w 129"/>
                <a:gd name="T43" fmla="*/ 2147483647 h 130"/>
                <a:gd name="T44" fmla="*/ 2147483647 w 129"/>
                <a:gd name="T45" fmla="*/ 2147483647 h 130"/>
                <a:gd name="T46" fmla="*/ 2147483647 w 129"/>
                <a:gd name="T47" fmla="*/ 2147483647 h 130"/>
                <a:gd name="T48" fmla="*/ 2147483647 w 129"/>
                <a:gd name="T49" fmla="*/ 2147483647 h 130"/>
                <a:gd name="T50" fmla="*/ 2147483647 w 129"/>
                <a:gd name="T51" fmla="*/ 2147483647 h 130"/>
                <a:gd name="T52" fmla="*/ 2147483647 w 129"/>
                <a:gd name="T53" fmla="*/ 2147483647 h 130"/>
                <a:gd name="T54" fmla="*/ 2147483647 w 129"/>
                <a:gd name="T55" fmla="*/ 2147483647 h 130"/>
                <a:gd name="T56" fmla="*/ 2147483647 w 129"/>
                <a:gd name="T57" fmla="*/ 2147483647 h 1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sp>
        <p:nvSpPr>
          <p:cNvPr id="2" name="Title 1"/>
          <p:cNvSpPr>
            <a:spLocks noGrp="1"/>
          </p:cNvSpPr>
          <p:nvPr>
            <p:ph type="title"/>
          </p:nvPr>
        </p:nvSpPr>
        <p:spPr>
          <a:xfrm>
            <a:off x="7699248" y="1996440"/>
            <a:ext cx="3200400" cy="2194560"/>
          </a:xfrm>
        </p:spPr>
        <p:txBody>
          <a:bodyPr anchor="b">
            <a:normAutofit/>
          </a:bodyPr>
          <a:lstStyle>
            <a:lvl1pPr>
              <a:defRPr sz="2550"/>
            </a:lvl1pPr>
          </a:lstStyle>
          <a:p>
            <a:r>
              <a:rPr lang="en-US" smtClean="0"/>
              <a:t>Click to edit Master title style</a:t>
            </a:r>
            <a:endParaRPr lang="en-US"/>
          </a:p>
        </p:txBody>
      </p:sp>
      <p:sp>
        <p:nvSpPr>
          <p:cNvPr id="3" name="Content Placeholder 2"/>
          <p:cNvSpPr>
            <a:spLocks noGrp="1"/>
          </p:cNvSpPr>
          <p:nvPr>
            <p:ph idx="1"/>
          </p:nvPr>
        </p:nvSpPr>
        <p:spPr>
          <a:xfrm>
            <a:off x="838200" y="838200"/>
            <a:ext cx="6400800" cy="5181600"/>
          </a:xfrm>
        </p:spPr>
        <p:txBody>
          <a:bodyPr>
            <a:normAutofit/>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97724" y="4258450"/>
            <a:ext cx="3203448" cy="1761373"/>
          </a:xfrm>
        </p:spPr>
        <p:txBody>
          <a:bodyPr/>
          <a:lstStyle>
            <a:lvl1pPr marL="0" indent="0">
              <a:spcBef>
                <a:spcPts val="75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15" name="Date Placeholder 4"/>
          <p:cNvSpPr>
            <a:spLocks noGrp="1"/>
          </p:cNvSpPr>
          <p:nvPr>
            <p:ph type="dt" sz="half" idx="10"/>
            <p:custDataLst>
              <p:tags r:id="rId2"/>
            </p:custDataLst>
          </p:nvPr>
        </p:nvSpPr>
        <p:spPr>
          <a:xfrm>
            <a:off x="9260573" y="6400800"/>
            <a:ext cx="2094331" cy="203200"/>
          </a:xfrm>
          <a:prstGeom prst="rect">
            <a:avLst/>
          </a:prstGeom>
        </p:spPr>
        <p:txBody>
          <a:bodyPr/>
          <a:lstStyle>
            <a:lvl1pPr>
              <a:defRPr>
                <a:solidFill>
                  <a:srgbClr val="1D5253"/>
                </a:solidFill>
              </a:defRPr>
            </a:lvl1pPr>
          </a:lstStyle>
          <a:p>
            <a:pPr eaLnBrk="0" fontAlgn="base" hangingPunct="0">
              <a:spcBef>
                <a:spcPct val="0"/>
              </a:spcBef>
              <a:spcAft>
                <a:spcPct val="0"/>
              </a:spcAft>
              <a:defRPr/>
            </a:pPr>
            <a:fld id="{652CD76F-D6B9-4B36-94D1-C0AAA784CE12}" type="datetimeFigureOut">
              <a:rPr lang="en-US">
                <a:latin typeface="Comic Sans MS" panose="030F0702030302020204" pitchFamily="66" charset="0"/>
              </a:rPr>
              <a:pPr eaLnBrk="0" fontAlgn="base" hangingPunct="0">
                <a:spcBef>
                  <a:spcPct val="0"/>
                </a:spcBef>
                <a:spcAft>
                  <a:spcPct val="0"/>
                </a:spcAft>
                <a:defRPr/>
              </a:pPr>
              <a:t>9/16/2016</a:t>
            </a:fld>
            <a:endParaRPr lang="en-US">
              <a:latin typeface="Comic Sans MS" panose="030F0702030302020204" pitchFamily="66" charset="0"/>
            </a:endParaRPr>
          </a:p>
        </p:txBody>
      </p:sp>
      <p:sp>
        <p:nvSpPr>
          <p:cNvPr id="16" name="Footer Placeholder 5"/>
          <p:cNvSpPr>
            <a:spLocks noGrp="1"/>
          </p:cNvSpPr>
          <p:nvPr>
            <p:ph type="ftr" sz="quarter" idx="11"/>
            <p:custDataLst>
              <p:tags r:id="rId3"/>
            </p:custDataLst>
          </p:nvPr>
        </p:nvSpPr>
        <p:spPr/>
        <p:txBody>
          <a:bodyPr/>
          <a:lstStyle>
            <a:lvl1pPr>
              <a:defRPr/>
            </a:lvl1pPr>
          </a:lstStyle>
          <a:p>
            <a:pPr>
              <a:defRPr/>
            </a:pPr>
            <a:endParaRPr lang="en-US"/>
          </a:p>
        </p:txBody>
      </p:sp>
      <p:sp>
        <p:nvSpPr>
          <p:cNvPr id="17" name="Slide Number Placeholder 6"/>
          <p:cNvSpPr>
            <a:spLocks noGrp="1"/>
          </p:cNvSpPr>
          <p:nvPr>
            <p:ph type="sldNum" sz="quarter" idx="12"/>
            <p:custDataLst>
              <p:tags r:id="rId4"/>
            </p:custDataLst>
          </p:nvPr>
        </p:nvSpPr>
        <p:spPr>
          <a:xfrm>
            <a:off x="11738442" y="6400800"/>
            <a:ext cx="418548" cy="203200"/>
          </a:xfrm>
          <a:prstGeom prst="rect">
            <a:avLst/>
          </a:prstGeom>
        </p:spPr>
        <p:txBody>
          <a:bodyPr vert="horz" wrap="square" lIns="91440" tIns="45720" rIns="91440" bIns="45720" numCol="1" anchor="t" anchorCtr="0" compatLnSpc="1">
            <a:prstTxWarp prst="textNoShape">
              <a:avLst/>
            </a:prstTxWarp>
          </a:bodyPr>
          <a:lstStyle>
            <a:lvl1pPr>
              <a:defRPr>
                <a:solidFill>
                  <a:srgbClr val="1D5253"/>
                </a:solidFill>
              </a:defRPr>
            </a:lvl1pPr>
          </a:lstStyle>
          <a:p>
            <a:pPr eaLnBrk="0" fontAlgn="base" hangingPunct="0">
              <a:spcBef>
                <a:spcPct val="0"/>
              </a:spcBef>
              <a:spcAft>
                <a:spcPct val="0"/>
              </a:spcAft>
            </a:pPr>
            <a:fld id="{B24FBBBC-E637-4B4C-8B99-03645EB76C14}" type="slidenum">
              <a:rPr lang="en-US" altLang="en-US">
                <a:latin typeface="Comic Sans MS" panose="030F0702030302020204" pitchFamily="66" charset="0"/>
              </a:rPr>
              <a:pPr eaLnBrk="0" fontAlgn="base" hangingPunct="0">
                <a:spcBef>
                  <a:spcPct val="0"/>
                </a:spcBef>
                <a:spcAft>
                  <a:spcPct val="0"/>
                </a:spcAft>
              </a:pPr>
              <a:t>‹#›</a:t>
            </a:fld>
            <a:endParaRPr lang="en-US" altLang="en-US">
              <a:latin typeface="Comic Sans MS" panose="030F0702030302020204" pitchFamily="66" charset="0"/>
            </a:endParaRPr>
          </a:p>
        </p:txBody>
      </p:sp>
    </p:spTree>
    <p:extLst>
      <p:ext uri="{BB962C8B-B14F-4D97-AF65-F5344CB8AC3E}">
        <p14:creationId xmlns:p14="http://schemas.microsoft.com/office/powerpoint/2010/main" val="379627504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64"/>
          <p:cNvGrpSpPr>
            <a:grpSpLocks/>
          </p:cNvGrpSpPr>
          <p:nvPr>
            <p:custDataLst>
              <p:tags r:id="rId1"/>
            </p:custDataLst>
          </p:nvPr>
        </p:nvGrpSpPr>
        <p:grpSpPr bwMode="auto">
          <a:xfrm>
            <a:off x="11124147" y="4051300"/>
            <a:ext cx="964411" cy="2806700"/>
            <a:chOff x="11123612" y="4051301"/>
            <a:chExt cx="965215" cy="2807461"/>
          </a:xfrm>
        </p:grpSpPr>
        <p:sp>
          <p:nvSpPr>
            <p:cNvPr id="6" name="Freeform 44"/>
            <p:cNvSpPr>
              <a:spLocks/>
            </p:cNvSpPr>
            <p:nvPr/>
          </p:nvSpPr>
          <p:spPr bwMode="auto">
            <a:xfrm flipH="1">
              <a:off x="11669931" y="6858762"/>
              <a:ext cx="15928" cy="0"/>
            </a:xfrm>
            <a:custGeom>
              <a:avLst/>
              <a:gdLst>
                <a:gd name="T0" fmla="*/ 0 w 10"/>
                <a:gd name="T1" fmla="*/ 2147483647 w 10"/>
                <a:gd name="T2" fmla="*/ 0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10" y="0"/>
                  </a:lnTo>
                  <a:lnTo>
                    <a:pt x="0"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7" name="Line 45"/>
            <p:cNvSpPr>
              <a:spLocks noChangeShapeType="1"/>
            </p:cNvSpPr>
            <p:nvPr/>
          </p:nvSpPr>
          <p:spPr bwMode="auto">
            <a:xfrm flipH="1">
              <a:off x="11669931" y="6858762"/>
              <a:ext cx="15928"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8" name="Freeform 46"/>
            <p:cNvSpPr>
              <a:spLocks/>
            </p:cNvSpPr>
            <p:nvPr/>
          </p:nvSpPr>
          <p:spPr bwMode="auto">
            <a:xfrm flipH="1">
              <a:off x="11647632" y="5031055"/>
              <a:ext cx="90787" cy="1827707"/>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9" name="Freeform 47"/>
            <p:cNvSpPr>
              <a:spLocks/>
            </p:cNvSpPr>
            <p:nvPr/>
          </p:nvSpPr>
          <p:spPr bwMode="auto">
            <a:xfrm flipH="1">
              <a:off x="11123612" y="4545148"/>
              <a:ext cx="786825" cy="578007"/>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0" name="Freeform 48"/>
            <p:cNvSpPr>
              <a:spLocks/>
            </p:cNvSpPr>
            <p:nvPr/>
          </p:nvSpPr>
          <p:spPr bwMode="auto">
            <a:xfrm flipH="1">
              <a:off x="11227142" y="4707117"/>
              <a:ext cx="761341" cy="460500"/>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1" name="Freeform 49"/>
            <p:cNvSpPr>
              <a:spLocks/>
            </p:cNvSpPr>
            <p:nvPr/>
          </p:nvSpPr>
          <p:spPr bwMode="auto">
            <a:xfrm flipH="1">
              <a:off x="11399161" y="6010807"/>
              <a:ext cx="605250" cy="466852"/>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2" name="Freeform 10"/>
            <p:cNvSpPr>
              <a:spLocks/>
            </p:cNvSpPr>
            <p:nvPr/>
          </p:nvSpPr>
          <p:spPr bwMode="auto">
            <a:xfrm flipH="1">
              <a:off x="11902474" y="4591197"/>
              <a:ext cx="89195" cy="76221"/>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3" name="Freeform 16"/>
            <p:cNvSpPr>
              <a:spLocks/>
            </p:cNvSpPr>
            <p:nvPr/>
          </p:nvSpPr>
          <p:spPr bwMode="auto">
            <a:xfrm flipH="1">
              <a:off x="11962999" y="4051301"/>
              <a:ext cx="125828" cy="125447"/>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4" name="Freeform 18"/>
            <p:cNvSpPr>
              <a:spLocks/>
            </p:cNvSpPr>
            <p:nvPr/>
          </p:nvSpPr>
          <p:spPr bwMode="auto">
            <a:xfrm flipH="1">
              <a:off x="11837170" y="5670990"/>
              <a:ext cx="154499" cy="154030"/>
            </a:xfrm>
            <a:custGeom>
              <a:avLst/>
              <a:gdLst>
                <a:gd name="T0" fmla="*/ 2147483647 w 129"/>
                <a:gd name="T1" fmla="*/ 2147483647 h 130"/>
                <a:gd name="T2" fmla="*/ 2147483647 w 129"/>
                <a:gd name="T3" fmla="*/ 2147483647 h 130"/>
                <a:gd name="T4" fmla="*/ 2147483647 w 129"/>
                <a:gd name="T5" fmla="*/ 2147483647 h 130"/>
                <a:gd name="T6" fmla="*/ 2147483647 w 129"/>
                <a:gd name="T7" fmla="*/ 2147483647 h 130"/>
                <a:gd name="T8" fmla="*/ 2147483647 w 129"/>
                <a:gd name="T9" fmla="*/ 2147483647 h 130"/>
                <a:gd name="T10" fmla="*/ 2147483647 w 129"/>
                <a:gd name="T11" fmla="*/ 2147483647 h 130"/>
                <a:gd name="T12" fmla="*/ 2147483647 w 129"/>
                <a:gd name="T13" fmla="*/ 2147483647 h 130"/>
                <a:gd name="T14" fmla="*/ 2147483647 w 129"/>
                <a:gd name="T15" fmla="*/ 2147483647 h 130"/>
                <a:gd name="T16" fmla="*/ 2147483647 w 129"/>
                <a:gd name="T17" fmla="*/ 2147483647 h 130"/>
                <a:gd name="T18" fmla="*/ 2147483647 w 129"/>
                <a:gd name="T19" fmla="*/ 2147483647 h 130"/>
                <a:gd name="T20" fmla="*/ 2147483647 w 129"/>
                <a:gd name="T21" fmla="*/ 2147483647 h 130"/>
                <a:gd name="T22" fmla="*/ 2147483647 w 129"/>
                <a:gd name="T23" fmla="*/ 2147483647 h 130"/>
                <a:gd name="T24" fmla="*/ 2147483647 w 129"/>
                <a:gd name="T25" fmla="*/ 2147483647 h 130"/>
                <a:gd name="T26" fmla="*/ 2147483647 w 129"/>
                <a:gd name="T27" fmla="*/ 2147483647 h 130"/>
                <a:gd name="T28" fmla="*/ 0 w 129"/>
                <a:gd name="T29" fmla="*/ 2147483647 h 130"/>
                <a:gd name="T30" fmla="*/ 2147483647 w 129"/>
                <a:gd name="T31" fmla="*/ 2147483647 h 130"/>
                <a:gd name="T32" fmla="*/ 2147483647 w 129"/>
                <a:gd name="T33" fmla="*/ 2147483647 h 130"/>
                <a:gd name="T34" fmla="*/ 2147483647 w 129"/>
                <a:gd name="T35" fmla="*/ 2147483647 h 130"/>
                <a:gd name="T36" fmla="*/ 2147483647 w 129"/>
                <a:gd name="T37" fmla="*/ 2147483647 h 130"/>
                <a:gd name="T38" fmla="*/ 2147483647 w 129"/>
                <a:gd name="T39" fmla="*/ 2147483647 h 130"/>
                <a:gd name="T40" fmla="*/ 2147483647 w 129"/>
                <a:gd name="T41" fmla="*/ 2147483647 h 130"/>
                <a:gd name="T42" fmla="*/ 2147483647 w 129"/>
                <a:gd name="T43" fmla="*/ 2147483647 h 130"/>
                <a:gd name="T44" fmla="*/ 2147483647 w 129"/>
                <a:gd name="T45" fmla="*/ 2147483647 h 130"/>
                <a:gd name="T46" fmla="*/ 2147483647 w 129"/>
                <a:gd name="T47" fmla="*/ 2147483647 h 130"/>
                <a:gd name="T48" fmla="*/ 2147483647 w 129"/>
                <a:gd name="T49" fmla="*/ 2147483647 h 130"/>
                <a:gd name="T50" fmla="*/ 2147483647 w 129"/>
                <a:gd name="T51" fmla="*/ 2147483647 h 130"/>
                <a:gd name="T52" fmla="*/ 2147483647 w 129"/>
                <a:gd name="T53" fmla="*/ 2147483647 h 130"/>
                <a:gd name="T54" fmla="*/ 2147483647 w 129"/>
                <a:gd name="T55" fmla="*/ 2147483647 h 130"/>
                <a:gd name="T56" fmla="*/ 2147483647 w 129"/>
                <a:gd name="T57" fmla="*/ 2147483647 h 1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sp>
        <p:nvSpPr>
          <p:cNvPr id="2" name="Title 1"/>
          <p:cNvSpPr>
            <a:spLocks noGrp="1"/>
          </p:cNvSpPr>
          <p:nvPr>
            <p:ph type="title"/>
          </p:nvPr>
        </p:nvSpPr>
        <p:spPr>
          <a:xfrm>
            <a:off x="7699248" y="1993392"/>
            <a:ext cx="3200400" cy="2194560"/>
          </a:xfrm>
        </p:spPr>
        <p:txBody>
          <a:bodyPr anchor="b">
            <a:normAutofit/>
          </a:bodyPr>
          <a:lstStyle>
            <a:lvl1pPr>
              <a:defRPr sz="2550"/>
            </a:lvl1pPr>
          </a:lstStyle>
          <a:p>
            <a:r>
              <a:rPr lang="en-US" smtClean="0"/>
              <a:t>Click to edit Master title style</a:t>
            </a:r>
            <a:endParaRPr lang="en-US"/>
          </a:p>
        </p:txBody>
      </p:sp>
      <p:sp>
        <p:nvSpPr>
          <p:cNvPr id="3" name="Picture Placeholder 2"/>
          <p:cNvSpPr>
            <a:spLocks noGrp="1"/>
          </p:cNvSpPr>
          <p:nvPr>
            <p:ph type="pic" idx="1"/>
          </p:nvPr>
        </p:nvSpPr>
        <p:spPr>
          <a:xfrm>
            <a:off x="838199" y="838200"/>
            <a:ext cx="6400800" cy="5181600"/>
          </a:xfrm>
          <a:solidFill>
            <a:schemeClr val="bg2">
              <a:lumMod val="90000"/>
            </a:schemeClr>
          </a:solidFill>
          <a:ln w="76200">
            <a:solidFill>
              <a:schemeClr val="bg1"/>
            </a:solidFill>
            <a:miter lim="800000"/>
          </a:ln>
        </p:spPr>
        <p:txBody>
          <a:bodyPr tIns="365760" rtlCol="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7699248" y="4255008"/>
            <a:ext cx="3200400" cy="1764792"/>
          </a:xfrm>
        </p:spPr>
        <p:txBody>
          <a:bodyPr/>
          <a:lstStyle>
            <a:lvl1pPr marL="0" indent="0">
              <a:spcBef>
                <a:spcPts val="75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15" name="Date Placeholder 4"/>
          <p:cNvSpPr>
            <a:spLocks noGrp="1"/>
          </p:cNvSpPr>
          <p:nvPr>
            <p:ph type="dt" sz="half" idx="10"/>
            <p:custDataLst>
              <p:tags r:id="rId2"/>
            </p:custDataLst>
          </p:nvPr>
        </p:nvSpPr>
        <p:spPr>
          <a:xfrm>
            <a:off x="9260573" y="6400800"/>
            <a:ext cx="2094331" cy="203200"/>
          </a:xfrm>
          <a:prstGeom prst="rect">
            <a:avLst/>
          </a:prstGeom>
        </p:spPr>
        <p:txBody>
          <a:bodyPr/>
          <a:lstStyle>
            <a:lvl1pPr>
              <a:defRPr>
                <a:solidFill>
                  <a:srgbClr val="1D5253"/>
                </a:solidFill>
              </a:defRPr>
            </a:lvl1pPr>
          </a:lstStyle>
          <a:p>
            <a:pPr eaLnBrk="0" fontAlgn="base" hangingPunct="0">
              <a:spcBef>
                <a:spcPct val="0"/>
              </a:spcBef>
              <a:spcAft>
                <a:spcPct val="0"/>
              </a:spcAft>
              <a:defRPr/>
            </a:pPr>
            <a:fld id="{3E1B8B27-7CE7-48BA-80DF-062A6BCAE224}" type="datetimeFigureOut">
              <a:rPr lang="en-US">
                <a:latin typeface="Comic Sans MS" panose="030F0702030302020204" pitchFamily="66" charset="0"/>
              </a:rPr>
              <a:pPr eaLnBrk="0" fontAlgn="base" hangingPunct="0">
                <a:spcBef>
                  <a:spcPct val="0"/>
                </a:spcBef>
                <a:spcAft>
                  <a:spcPct val="0"/>
                </a:spcAft>
                <a:defRPr/>
              </a:pPr>
              <a:t>9/16/2016</a:t>
            </a:fld>
            <a:endParaRPr lang="en-US">
              <a:latin typeface="Comic Sans MS" panose="030F0702030302020204" pitchFamily="66" charset="0"/>
            </a:endParaRPr>
          </a:p>
        </p:txBody>
      </p:sp>
      <p:sp>
        <p:nvSpPr>
          <p:cNvPr id="16" name="Footer Placeholder 5"/>
          <p:cNvSpPr>
            <a:spLocks noGrp="1"/>
          </p:cNvSpPr>
          <p:nvPr>
            <p:ph type="ftr" sz="quarter" idx="11"/>
            <p:custDataLst>
              <p:tags r:id="rId3"/>
            </p:custDataLst>
          </p:nvPr>
        </p:nvSpPr>
        <p:spPr/>
        <p:txBody>
          <a:bodyPr/>
          <a:lstStyle>
            <a:lvl1pPr>
              <a:defRPr/>
            </a:lvl1pPr>
          </a:lstStyle>
          <a:p>
            <a:pPr>
              <a:defRPr/>
            </a:pPr>
            <a:endParaRPr lang="en-US"/>
          </a:p>
        </p:txBody>
      </p:sp>
      <p:sp>
        <p:nvSpPr>
          <p:cNvPr id="17" name="Slide Number Placeholder 6"/>
          <p:cNvSpPr>
            <a:spLocks noGrp="1"/>
          </p:cNvSpPr>
          <p:nvPr>
            <p:ph type="sldNum" sz="quarter" idx="12"/>
            <p:custDataLst>
              <p:tags r:id="rId4"/>
            </p:custDataLst>
          </p:nvPr>
        </p:nvSpPr>
        <p:spPr>
          <a:xfrm>
            <a:off x="11738442" y="6400800"/>
            <a:ext cx="418548" cy="203200"/>
          </a:xfrm>
          <a:prstGeom prst="rect">
            <a:avLst/>
          </a:prstGeom>
        </p:spPr>
        <p:txBody>
          <a:bodyPr vert="horz" wrap="square" lIns="91440" tIns="45720" rIns="91440" bIns="45720" numCol="1" anchor="t" anchorCtr="0" compatLnSpc="1">
            <a:prstTxWarp prst="textNoShape">
              <a:avLst/>
            </a:prstTxWarp>
          </a:bodyPr>
          <a:lstStyle>
            <a:lvl1pPr>
              <a:defRPr>
                <a:solidFill>
                  <a:srgbClr val="1D5253"/>
                </a:solidFill>
              </a:defRPr>
            </a:lvl1pPr>
          </a:lstStyle>
          <a:p>
            <a:pPr eaLnBrk="0" fontAlgn="base" hangingPunct="0">
              <a:spcBef>
                <a:spcPct val="0"/>
              </a:spcBef>
              <a:spcAft>
                <a:spcPct val="0"/>
              </a:spcAft>
            </a:pPr>
            <a:fld id="{6064B5FE-65DC-40EF-8396-C018E875F61E}" type="slidenum">
              <a:rPr lang="en-US" altLang="en-US">
                <a:latin typeface="Comic Sans MS" panose="030F0702030302020204" pitchFamily="66" charset="0"/>
              </a:rPr>
              <a:pPr eaLnBrk="0" fontAlgn="base" hangingPunct="0">
                <a:spcBef>
                  <a:spcPct val="0"/>
                </a:spcBef>
                <a:spcAft>
                  <a:spcPct val="0"/>
                </a:spcAft>
              </a:pPr>
              <a:t>‹#›</a:t>
            </a:fld>
            <a:endParaRPr lang="en-US" altLang="en-US">
              <a:latin typeface="Comic Sans MS" panose="030F0702030302020204" pitchFamily="66" charset="0"/>
            </a:endParaRPr>
          </a:p>
        </p:txBody>
      </p:sp>
    </p:spTree>
    <p:extLst>
      <p:ext uri="{BB962C8B-B14F-4D97-AF65-F5344CB8AC3E}">
        <p14:creationId xmlns:p14="http://schemas.microsoft.com/office/powerpoint/2010/main" val="402458934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a:xfrm>
            <a:off x="9260573" y="6400800"/>
            <a:ext cx="2094331" cy="203200"/>
          </a:xfrm>
          <a:prstGeom prst="rect">
            <a:avLst/>
          </a:prstGeom>
        </p:spPr>
        <p:txBody>
          <a:bodyPr/>
          <a:lstStyle>
            <a:lvl1pPr>
              <a:defRPr>
                <a:solidFill>
                  <a:srgbClr val="1D5253"/>
                </a:solidFill>
              </a:defRPr>
            </a:lvl1pPr>
          </a:lstStyle>
          <a:p>
            <a:pPr eaLnBrk="0" fontAlgn="base" hangingPunct="0">
              <a:spcBef>
                <a:spcPct val="0"/>
              </a:spcBef>
              <a:spcAft>
                <a:spcPct val="0"/>
              </a:spcAft>
              <a:defRPr/>
            </a:pPr>
            <a:fld id="{A1787DDA-072B-40FF-ABDB-CD142A21A2CE}" type="datetimeFigureOut">
              <a:rPr lang="en-US">
                <a:latin typeface="Comic Sans MS" panose="030F0702030302020204" pitchFamily="66" charset="0"/>
              </a:rPr>
              <a:pPr eaLnBrk="0" fontAlgn="base" hangingPunct="0">
                <a:spcBef>
                  <a:spcPct val="0"/>
                </a:spcBef>
                <a:spcAft>
                  <a:spcPct val="0"/>
                </a:spcAft>
                <a:defRPr/>
              </a:pPr>
              <a:t>9/16/2016</a:t>
            </a:fld>
            <a:endParaRPr lang="en-US">
              <a:latin typeface="Comic Sans MS" panose="030F0702030302020204" pitchFamily="66" charset="0"/>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a:xfrm>
            <a:off x="11738442" y="6400800"/>
            <a:ext cx="418548" cy="203200"/>
          </a:xfrm>
          <a:prstGeom prst="rect">
            <a:avLst/>
          </a:prstGeom>
        </p:spPr>
        <p:txBody>
          <a:bodyPr vert="horz" wrap="square" lIns="91440" tIns="45720" rIns="91440" bIns="45720" numCol="1" anchor="t" anchorCtr="0" compatLnSpc="1">
            <a:prstTxWarp prst="textNoShape">
              <a:avLst/>
            </a:prstTxWarp>
          </a:bodyPr>
          <a:lstStyle>
            <a:lvl1pPr>
              <a:defRPr>
                <a:solidFill>
                  <a:srgbClr val="1D5253"/>
                </a:solidFill>
              </a:defRPr>
            </a:lvl1pPr>
          </a:lstStyle>
          <a:p>
            <a:pPr eaLnBrk="0" fontAlgn="base" hangingPunct="0">
              <a:spcBef>
                <a:spcPct val="0"/>
              </a:spcBef>
              <a:spcAft>
                <a:spcPct val="0"/>
              </a:spcAft>
            </a:pPr>
            <a:fld id="{856CD2D2-8D31-483A-ACA4-CDF9717E7B39}" type="slidenum">
              <a:rPr lang="en-US" altLang="en-US">
                <a:latin typeface="Comic Sans MS" panose="030F0702030302020204" pitchFamily="66" charset="0"/>
              </a:rPr>
              <a:pPr eaLnBrk="0" fontAlgn="base" hangingPunct="0">
                <a:spcBef>
                  <a:spcPct val="0"/>
                </a:spcBef>
                <a:spcAft>
                  <a:spcPct val="0"/>
                </a:spcAft>
              </a:pPr>
              <a:t>‹#›</a:t>
            </a:fld>
            <a:endParaRPr lang="en-US" altLang="en-US">
              <a:latin typeface="Comic Sans MS" panose="030F0702030302020204" pitchFamily="66" charset="0"/>
            </a:endParaRPr>
          </a:p>
        </p:txBody>
      </p:sp>
    </p:spTree>
    <p:extLst>
      <p:ext uri="{BB962C8B-B14F-4D97-AF65-F5344CB8AC3E}">
        <p14:creationId xmlns:p14="http://schemas.microsoft.com/office/powerpoint/2010/main" val="248486011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2080" y="567675"/>
            <a:ext cx="1645920" cy="5452149"/>
          </a:xfrm>
        </p:spPr>
        <p:txBody>
          <a:bodyPr vert="eaVert"/>
          <a:lstStyle>
            <a:lvl1pP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524003" y="567652"/>
            <a:ext cx="7315200" cy="545214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custDataLst>
              <p:tags r:id="rId1"/>
            </p:custDataLst>
          </p:nvPr>
        </p:nvSpPr>
        <p:spPr>
          <a:xfrm>
            <a:off x="9260573" y="6400800"/>
            <a:ext cx="2094331" cy="203200"/>
          </a:xfrm>
          <a:prstGeom prst="rect">
            <a:avLst/>
          </a:prstGeom>
        </p:spPr>
        <p:txBody>
          <a:bodyPr/>
          <a:lstStyle>
            <a:lvl1pPr>
              <a:defRPr>
                <a:solidFill>
                  <a:srgbClr val="1D5253"/>
                </a:solidFill>
              </a:defRPr>
            </a:lvl1pPr>
          </a:lstStyle>
          <a:p>
            <a:pPr eaLnBrk="0" fontAlgn="base" hangingPunct="0">
              <a:spcBef>
                <a:spcPct val="0"/>
              </a:spcBef>
              <a:spcAft>
                <a:spcPct val="0"/>
              </a:spcAft>
              <a:defRPr/>
            </a:pPr>
            <a:fld id="{DCB4132A-1587-4173-8B85-98201968C6D5}" type="datetimeFigureOut">
              <a:rPr lang="en-US">
                <a:latin typeface="Comic Sans MS" panose="030F0702030302020204" pitchFamily="66" charset="0"/>
              </a:rPr>
              <a:pPr eaLnBrk="0" fontAlgn="base" hangingPunct="0">
                <a:spcBef>
                  <a:spcPct val="0"/>
                </a:spcBef>
                <a:spcAft>
                  <a:spcPct val="0"/>
                </a:spcAft>
                <a:defRPr/>
              </a:pPr>
              <a:t>9/16/2016</a:t>
            </a:fld>
            <a:endParaRPr lang="en-US">
              <a:latin typeface="Comic Sans MS" panose="030F0702030302020204" pitchFamily="66" charset="0"/>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a:xfrm>
            <a:off x="11738442" y="6400800"/>
            <a:ext cx="418548" cy="203200"/>
          </a:xfrm>
          <a:prstGeom prst="rect">
            <a:avLst/>
          </a:prstGeom>
        </p:spPr>
        <p:txBody>
          <a:bodyPr vert="horz" wrap="square" lIns="91440" tIns="45720" rIns="91440" bIns="45720" numCol="1" anchor="t" anchorCtr="0" compatLnSpc="1">
            <a:prstTxWarp prst="textNoShape">
              <a:avLst/>
            </a:prstTxWarp>
          </a:bodyPr>
          <a:lstStyle>
            <a:lvl1pPr>
              <a:defRPr>
                <a:solidFill>
                  <a:srgbClr val="1D5253"/>
                </a:solidFill>
              </a:defRPr>
            </a:lvl1pPr>
          </a:lstStyle>
          <a:p>
            <a:pPr eaLnBrk="0" fontAlgn="base" hangingPunct="0">
              <a:spcBef>
                <a:spcPct val="0"/>
              </a:spcBef>
              <a:spcAft>
                <a:spcPct val="0"/>
              </a:spcAft>
            </a:pPr>
            <a:fld id="{ED7921C3-23C8-4C9F-8F41-20D03A2C932F}" type="slidenum">
              <a:rPr lang="en-US" altLang="en-US">
                <a:latin typeface="Comic Sans MS" panose="030F0702030302020204" pitchFamily="66" charset="0"/>
              </a:rPr>
              <a:pPr eaLnBrk="0" fontAlgn="base" hangingPunct="0">
                <a:spcBef>
                  <a:spcPct val="0"/>
                </a:spcBef>
                <a:spcAft>
                  <a:spcPct val="0"/>
                </a:spcAft>
              </a:pPr>
              <a:t>‹#›</a:t>
            </a:fld>
            <a:endParaRPr lang="en-US" altLang="en-US">
              <a:latin typeface="Comic Sans MS" panose="030F0702030302020204" pitchFamily="66" charset="0"/>
            </a:endParaRPr>
          </a:p>
        </p:txBody>
      </p:sp>
    </p:spTree>
    <p:extLst>
      <p:ext uri="{BB962C8B-B14F-4D97-AF65-F5344CB8AC3E}">
        <p14:creationId xmlns:p14="http://schemas.microsoft.com/office/powerpoint/2010/main" val="77783123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01551" y="228600"/>
            <a:ext cx="9160933" cy="685800"/>
          </a:xfrm>
        </p:spPr>
        <p:txBody>
          <a:bodyPr>
            <a:noAutofit/>
          </a:bodyPr>
          <a:lstStyle>
            <a:lvl1pPr>
              <a:defRPr sz="3600"/>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914400" y="1828800"/>
            <a:ext cx="5029200" cy="3657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6146800" y="1828800"/>
            <a:ext cx="50292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46800" y="3733800"/>
            <a:ext cx="50292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noChangeArrowheads="1"/>
          </p:cNvSpPr>
          <p:nvPr>
            <p:ph type="dt" sz="half" idx="10"/>
            <p:custDataLst>
              <p:tags r:id="rId1"/>
            </p:custDataLst>
          </p:nvPr>
        </p:nvSpPr>
        <p:spPr>
          <a:xfrm>
            <a:off x="9260573" y="6400800"/>
            <a:ext cx="2094331" cy="203200"/>
          </a:xfrm>
          <a:prstGeom prst="rect">
            <a:avLst/>
          </a:prstGeom>
        </p:spPr>
        <p:txBody>
          <a:bodyPr/>
          <a:lstStyle>
            <a:lvl1pPr>
              <a:defRPr>
                <a:solidFill>
                  <a:srgbClr val="1D5253"/>
                </a:solidFill>
              </a:defRPr>
            </a:lvl1pPr>
          </a:lstStyle>
          <a:p>
            <a:pPr eaLnBrk="0" fontAlgn="base" hangingPunct="0">
              <a:spcBef>
                <a:spcPct val="0"/>
              </a:spcBef>
              <a:spcAft>
                <a:spcPct val="0"/>
              </a:spcAft>
              <a:defRPr/>
            </a:pPr>
            <a:endParaRPr lang="en-US">
              <a:latin typeface="Comic Sans MS" panose="030F0702030302020204" pitchFamily="66" charset="0"/>
            </a:endParaRPr>
          </a:p>
        </p:txBody>
      </p:sp>
      <p:sp>
        <p:nvSpPr>
          <p:cNvPr id="7" name="Rectangle 6"/>
          <p:cNvSpPr>
            <a:spLocks noGrp="1" noChangeArrowheads="1"/>
          </p:cNvSpPr>
          <p:nvPr>
            <p:ph type="ftr" sz="quarter" idx="11"/>
            <p:custDataLst>
              <p:tags r:id="rId2"/>
            </p:custDataLst>
          </p:nvPr>
        </p:nvSpPr>
        <p:spPr>
          <a:xfrm>
            <a:off x="838688" y="6400800"/>
            <a:ext cx="8000155" cy="203200"/>
          </a:xfrm>
        </p:spPr>
        <p:txBody>
          <a:bodyPr/>
          <a:lstStyle>
            <a:lvl1pPr>
              <a:defRPr/>
            </a:lvl1pPr>
          </a:lstStyle>
          <a:p>
            <a:pPr>
              <a:defRPr/>
            </a:pPr>
            <a:endParaRPr lang="en-US"/>
          </a:p>
        </p:txBody>
      </p:sp>
      <p:sp>
        <p:nvSpPr>
          <p:cNvPr id="8" name="Slide Number Placeholder 7"/>
          <p:cNvSpPr>
            <a:spLocks noGrp="1" noChangeArrowheads="1"/>
          </p:cNvSpPr>
          <p:nvPr>
            <p:ph type="sldNum" sz="quarter" idx="12"/>
            <p:custDataLst>
              <p:tags r:id="rId3"/>
            </p:custDataLst>
          </p:nvPr>
        </p:nvSpPr>
        <p:spPr>
          <a:xfrm>
            <a:off x="11738442" y="6400800"/>
            <a:ext cx="418548" cy="203200"/>
          </a:xfrm>
          <a:prstGeom prst="rect">
            <a:avLst/>
          </a:prstGeom>
        </p:spPr>
        <p:txBody>
          <a:bodyPr vert="horz" wrap="square" lIns="91440" tIns="45720" rIns="91440" bIns="45720" numCol="1" anchor="t" anchorCtr="0" compatLnSpc="1">
            <a:prstTxWarp prst="textNoShape">
              <a:avLst/>
            </a:prstTxWarp>
          </a:bodyPr>
          <a:lstStyle>
            <a:lvl1pPr>
              <a:defRPr>
                <a:solidFill>
                  <a:srgbClr val="1D5253"/>
                </a:solidFill>
              </a:defRPr>
            </a:lvl1pPr>
          </a:lstStyle>
          <a:p>
            <a:pPr eaLnBrk="0" fontAlgn="base" hangingPunct="0">
              <a:spcBef>
                <a:spcPct val="0"/>
              </a:spcBef>
              <a:spcAft>
                <a:spcPct val="0"/>
              </a:spcAft>
            </a:pPr>
            <a:fld id="{0E860316-887E-4476-AF4B-9BEDD8D1622F}" type="slidenum">
              <a:rPr lang="en-US" altLang="en-US">
                <a:latin typeface="Comic Sans MS" panose="030F0702030302020204" pitchFamily="66" charset="0"/>
              </a:rPr>
              <a:pPr eaLnBrk="0" fontAlgn="base" hangingPunct="0">
                <a:spcBef>
                  <a:spcPct val="0"/>
                </a:spcBef>
                <a:spcAft>
                  <a:spcPct val="0"/>
                </a:spcAft>
              </a:pPr>
              <a:t>‹#›</a:t>
            </a:fld>
            <a:endParaRPr lang="en-US" altLang="en-US">
              <a:latin typeface="Comic Sans MS" panose="030F0702030302020204" pitchFamily="66" charset="0"/>
            </a:endParaRPr>
          </a:p>
        </p:txBody>
      </p:sp>
    </p:spTree>
    <p:extLst>
      <p:ext uri="{BB962C8B-B14F-4D97-AF65-F5344CB8AC3E}">
        <p14:creationId xmlns:p14="http://schemas.microsoft.com/office/powerpoint/2010/main" val="2082825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828800"/>
            <a:ext cx="50292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46800" y="1828800"/>
            <a:ext cx="5029200" cy="3657600"/>
          </a:xfrm>
        </p:spPr>
        <p:txBody>
          <a:bodyPr rtlCol="0">
            <a:normAutofit/>
          </a:bodyPr>
          <a:lstStyle/>
          <a:p>
            <a:pPr lvl="0"/>
            <a:endParaRPr lang="en-US" noProof="0" smtClean="0"/>
          </a:p>
        </p:txBody>
      </p:sp>
      <p:sp>
        <p:nvSpPr>
          <p:cNvPr id="5" name="Rectangle 5"/>
          <p:cNvSpPr>
            <a:spLocks noGrp="1" noChangeArrowheads="1"/>
          </p:cNvSpPr>
          <p:nvPr>
            <p:ph type="dt" sz="half" idx="10"/>
            <p:custDataLst>
              <p:tags r:id="rId1"/>
            </p:custDataLst>
          </p:nvPr>
        </p:nvSpPr>
        <p:spPr>
          <a:xfrm>
            <a:off x="9260573" y="6400800"/>
            <a:ext cx="2094331" cy="203200"/>
          </a:xfrm>
          <a:prstGeom prst="rect">
            <a:avLst/>
          </a:prstGeom>
        </p:spPr>
        <p:txBody>
          <a:bodyPr/>
          <a:lstStyle>
            <a:lvl1pPr>
              <a:defRPr>
                <a:solidFill>
                  <a:srgbClr val="1D5253"/>
                </a:solidFill>
              </a:defRPr>
            </a:lvl1pPr>
          </a:lstStyle>
          <a:p>
            <a:pPr eaLnBrk="0" fontAlgn="base" hangingPunct="0">
              <a:spcBef>
                <a:spcPct val="0"/>
              </a:spcBef>
              <a:spcAft>
                <a:spcPct val="0"/>
              </a:spcAft>
              <a:defRPr/>
            </a:pPr>
            <a:endParaRPr lang="en-US">
              <a:latin typeface="Comic Sans MS" panose="030F0702030302020204" pitchFamily="66" charset="0"/>
            </a:endParaRPr>
          </a:p>
        </p:txBody>
      </p:sp>
      <p:sp>
        <p:nvSpPr>
          <p:cNvPr id="6" name="Rectangle 6"/>
          <p:cNvSpPr>
            <a:spLocks noGrp="1" noChangeArrowheads="1"/>
          </p:cNvSpPr>
          <p:nvPr>
            <p:ph type="ftr" sz="quarter" idx="11"/>
            <p:custDataLst>
              <p:tags r:id="rId2"/>
            </p:custDataLst>
          </p:nvPr>
        </p:nvSpPr>
        <p:spPr>
          <a:xfrm>
            <a:off x="838688" y="6400800"/>
            <a:ext cx="8000155" cy="203200"/>
          </a:xfrm>
        </p:spPr>
        <p:txBody>
          <a:bodyPr/>
          <a:lstStyle>
            <a:lvl1pPr>
              <a:defRPr/>
            </a:lvl1pPr>
          </a:lstStyle>
          <a:p>
            <a:pPr>
              <a:defRPr/>
            </a:pPr>
            <a:endParaRPr lang="en-US"/>
          </a:p>
        </p:txBody>
      </p:sp>
      <p:sp>
        <p:nvSpPr>
          <p:cNvPr id="7" name="Rectangle 7"/>
          <p:cNvSpPr>
            <a:spLocks noGrp="1" noChangeArrowheads="1"/>
          </p:cNvSpPr>
          <p:nvPr>
            <p:ph type="sldNum" sz="quarter" idx="12"/>
            <p:custDataLst>
              <p:tags r:id="rId3"/>
            </p:custDataLst>
          </p:nvPr>
        </p:nvSpPr>
        <p:spPr>
          <a:xfrm>
            <a:off x="11738442" y="6400800"/>
            <a:ext cx="418548" cy="203200"/>
          </a:xfrm>
          <a:prstGeom prst="rect">
            <a:avLst/>
          </a:prstGeom>
        </p:spPr>
        <p:txBody>
          <a:bodyPr vert="horz" wrap="square" lIns="91440" tIns="45720" rIns="91440" bIns="45720" numCol="1" anchor="t" anchorCtr="0" compatLnSpc="1">
            <a:prstTxWarp prst="textNoShape">
              <a:avLst/>
            </a:prstTxWarp>
          </a:bodyPr>
          <a:lstStyle>
            <a:lvl1pPr>
              <a:defRPr>
                <a:solidFill>
                  <a:srgbClr val="1D5253"/>
                </a:solidFill>
              </a:defRPr>
            </a:lvl1pPr>
          </a:lstStyle>
          <a:p>
            <a:pPr eaLnBrk="0" fontAlgn="base" hangingPunct="0">
              <a:spcBef>
                <a:spcPct val="0"/>
              </a:spcBef>
              <a:spcAft>
                <a:spcPct val="0"/>
              </a:spcAft>
            </a:pPr>
            <a:fld id="{87CCD9B7-8A08-4ACC-AB11-CC3ABF7C850B}" type="slidenum">
              <a:rPr lang="en-US" altLang="en-US">
                <a:latin typeface="Comic Sans MS" panose="030F0702030302020204" pitchFamily="66" charset="0"/>
              </a:rPr>
              <a:pPr eaLnBrk="0" fontAlgn="base" hangingPunct="0">
                <a:spcBef>
                  <a:spcPct val="0"/>
                </a:spcBef>
                <a:spcAft>
                  <a:spcPct val="0"/>
                </a:spcAft>
              </a:pPr>
              <a:t>‹#›</a:t>
            </a:fld>
            <a:endParaRPr lang="en-US" altLang="en-US">
              <a:latin typeface="Comic Sans MS" panose="030F0702030302020204" pitchFamily="66" charset="0"/>
            </a:endParaRPr>
          </a:p>
        </p:txBody>
      </p:sp>
    </p:spTree>
    <p:extLst>
      <p:ext uri="{BB962C8B-B14F-4D97-AF65-F5344CB8AC3E}">
        <p14:creationId xmlns:p14="http://schemas.microsoft.com/office/powerpoint/2010/main" val="151049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103632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2133600"/>
            <a:ext cx="10363200" cy="3962400"/>
          </a:xfrm>
        </p:spPr>
        <p:txBody>
          <a:bodyPr/>
          <a:lstStyle/>
          <a:p>
            <a:pPr lvl="0"/>
            <a:endParaRPr lang="en-US" noProof="0" smtClean="0"/>
          </a:p>
        </p:txBody>
      </p:sp>
      <p:sp>
        <p:nvSpPr>
          <p:cNvPr id="4" name="Rectangle 4"/>
          <p:cNvSpPr>
            <a:spLocks noGrp="1" noChangeArrowheads="1"/>
          </p:cNvSpPr>
          <p:nvPr>
            <p:ph type="dt" sz="half" idx="10"/>
            <p:custDataLst>
              <p:tags r:id="rId1"/>
            </p:custDataLst>
          </p:nvPr>
        </p:nvSpPr>
        <p:spPr>
          <a:xfrm>
            <a:off x="8009705" y="549278"/>
            <a:ext cx="1586663" cy="296863"/>
          </a:xfrm>
          <a:prstGeom prst="rect">
            <a:avLst/>
          </a:prstGeom>
        </p:spPr>
        <p:txBody>
          <a:bodyPr/>
          <a:lstStyle>
            <a:lvl1pPr>
              <a:defRPr>
                <a:solidFill>
                  <a:srgbClr val="1D5253"/>
                </a:solidFill>
              </a:defRPr>
            </a:lvl1pPr>
          </a:lstStyle>
          <a:p>
            <a:pPr eaLnBrk="0" fontAlgn="base" hangingPunct="0">
              <a:spcBef>
                <a:spcPct val="0"/>
              </a:spcBef>
              <a:spcAft>
                <a:spcPct val="0"/>
              </a:spcAft>
              <a:defRPr/>
            </a:pPr>
            <a:endParaRPr lang="en-US">
              <a:latin typeface="Comic Sans MS" panose="030F0702030302020204" pitchFamily="66" charset="0"/>
            </a:endParaRPr>
          </a:p>
        </p:txBody>
      </p:sp>
      <p:sp>
        <p:nvSpPr>
          <p:cNvPr id="5" name="Rectangle 5"/>
          <p:cNvSpPr>
            <a:spLocks noGrp="1" noChangeArrowheads="1"/>
          </p:cNvSpPr>
          <p:nvPr>
            <p:ph type="ftr" sz="quarter" idx="11"/>
            <p:custDataLst>
              <p:tags r:id="rId2"/>
            </p:custDataLst>
          </p:nvPr>
        </p:nvSpPr>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xfrm>
            <a:off x="9752327" y="549278"/>
            <a:ext cx="1255644" cy="301625"/>
          </a:xfrm>
          <a:prstGeom prst="rect">
            <a:avLst/>
          </a:prstGeom>
        </p:spPr>
        <p:txBody>
          <a:bodyPr vert="horz" wrap="square" lIns="91440" tIns="45720" rIns="91440" bIns="45720" numCol="1" anchor="t" anchorCtr="0" compatLnSpc="1">
            <a:prstTxWarp prst="textNoShape">
              <a:avLst/>
            </a:prstTxWarp>
          </a:bodyPr>
          <a:lstStyle>
            <a:lvl1pPr>
              <a:defRPr>
                <a:solidFill>
                  <a:srgbClr val="1D5253"/>
                </a:solidFill>
              </a:defRPr>
            </a:lvl1pPr>
          </a:lstStyle>
          <a:p>
            <a:pPr eaLnBrk="0" fontAlgn="base" hangingPunct="0">
              <a:spcBef>
                <a:spcPct val="0"/>
              </a:spcBef>
              <a:spcAft>
                <a:spcPct val="0"/>
              </a:spcAft>
            </a:pPr>
            <a:fld id="{061BEAF7-49B7-4A9F-AC95-C306A06DA38D}" type="slidenum">
              <a:rPr lang="en-US" altLang="en-US">
                <a:latin typeface="Comic Sans MS" panose="030F0702030302020204" pitchFamily="66" charset="0"/>
              </a:rPr>
              <a:pPr eaLnBrk="0" fontAlgn="base" hangingPunct="0">
                <a:spcBef>
                  <a:spcPct val="0"/>
                </a:spcBef>
                <a:spcAft>
                  <a:spcPct val="0"/>
                </a:spcAft>
              </a:pPr>
              <a:t>‹#›</a:t>
            </a:fld>
            <a:endParaRPr lang="en-US" altLang="en-US">
              <a:latin typeface="Comic Sans MS" panose="030F0702030302020204" pitchFamily="66" charset="0"/>
            </a:endParaRPr>
          </a:p>
        </p:txBody>
      </p:sp>
    </p:spTree>
    <p:extLst>
      <p:ext uri="{BB962C8B-B14F-4D97-AF65-F5344CB8AC3E}">
        <p14:creationId xmlns:p14="http://schemas.microsoft.com/office/powerpoint/2010/main" val="3173209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5"/>
          <a:srcRect/>
          <a:stretch>
            <a:fillRect/>
          </a:stretch>
        </a:blipFill>
        <a:effectLst/>
      </p:bgPr>
    </p:bg>
    <p:spTree>
      <p:nvGrpSpPr>
        <p:cNvPr id="1" name=""/>
        <p:cNvGrpSpPr/>
        <p:nvPr/>
      </p:nvGrpSpPr>
      <p:grpSpPr>
        <a:xfrm>
          <a:off x="0" y="0"/>
          <a:ext cx="0" cy="0"/>
          <a:chOff x="0" y="0"/>
          <a:chExt cx="0" cy="0"/>
        </a:xfrm>
      </p:grpSpPr>
      <p:grpSp>
        <p:nvGrpSpPr>
          <p:cNvPr id="4" name="Group 64"/>
          <p:cNvGrpSpPr>
            <a:grpSpLocks/>
          </p:cNvGrpSpPr>
          <p:nvPr>
            <p:custDataLst>
              <p:tags r:id="rId2"/>
            </p:custDataLst>
          </p:nvPr>
        </p:nvGrpSpPr>
        <p:grpSpPr bwMode="auto">
          <a:xfrm>
            <a:off x="286459" y="4191003"/>
            <a:ext cx="11615900" cy="2513013"/>
            <a:chOff x="286013" y="4191000"/>
            <a:chExt cx="11616798" cy="2513417"/>
          </a:xfrm>
        </p:grpSpPr>
        <p:sp>
          <p:nvSpPr>
            <p:cNvPr id="5" name="Freeform 5"/>
            <p:cNvSpPr>
              <a:spLocks/>
            </p:cNvSpPr>
            <p:nvPr/>
          </p:nvSpPr>
          <p:spPr bwMode="auto">
            <a:xfrm flipH="1">
              <a:off x="2410746" y="6283661"/>
              <a:ext cx="6366" cy="12702"/>
            </a:xfrm>
            <a:custGeom>
              <a:avLst/>
              <a:gdLst>
                <a:gd name="T0" fmla="*/ 2147483647 w 4"/>
                <a:gd name="T1" fmla="*/ 2147483647 h 8"/>
                <a:gd name="T2" fmla="*/ 0 w 4"/>
                <a:gd name="T3" fmla="*/ 0 h 8"/>
                <a:gd name="T4" fmla="*/ 2147483647 w 4"/>
                <a:gd name="T5" fmla="*/ 2147483647 h 8"/>
                <a:gd name="T6" fmla="*/ 0 60000 65536"/>
                <a:gd name="T7" fmla="*/ 0 60000 65536"/>
                <a:gd name="T8" fmla="*/ 0 60000 65536"/>
              </a:gdLst>
              <a:ahLst/>
              <a:cxnLst>
                <a:cxn ang="T6">
                  <a:pos x="T0" y="T1"/>
                </a:cxn>
                <a:cxn ang="T7">
                  <a:pos x="T2" y="T3"/>
                </a:cxn>
                <a:cxn ang="T8">
                  <a:pos x="T4" y="T5"/>
                </a:cxn>
              </a:cxnLst>
              <a:rect l="0" t="0" r="r" b="b"/>
              <a:pathLst>
                <a:path w="4" h="8">
                  <a:moveTo>
                    <a:pt x="4" y="8"/>
                  </a:moveTo>
                  <a:lnTo>
                    <a:pt x="0" y="0"/>
                  </a:lnTo>
                  <a:lnTo>
                    <a:pt x="4" y="8"/>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 name="Line 6"/>
            <p:cNvSpPr>
              <a:spLocks noChangeShapeType="1"/>
            </p:cNvSpPr>
            <p:nvPr/>
          </p:nvSpPr>
          <p:spPr bwMode="auto">
            <a:xfrm flipV="1">
              <a:off x="2410746" y="6283661"/>
              <a:ext cx="6366" cy="12702"/>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 name="Freeform 7"/>
            <p:cNvSpPr>
              <a:spLocks/>
            </p:cNvSpPr>
            <p:nvPr/>
          </p:nvSpPr>
          <p:spPr bwMode="auto">
            <a:xfrm rot="21252465" flipH="1">
              <a:off x="792129" y="5626331"/>
              <a:ext cx="1632941" cy="657331"/>
            </a:xfrm>
            <a:custGeom>
              <a:avLst/>
              <a:gdLst>
                <a:gd name="T0" fmla="*/ 0 w 594"/>
                <a:gd name="T1" fmla="*/ 2147483647 h 255"/>
                <a:gd name="T2" fmla="*/ 2147483647 w 594"/>
                <a:gd name="T3" fmla="*/ 0 h 255"/>
                <a:gd name="T4" fmla="*/ 2147483647 w 594"/>
                <a:gd name="T5" fmla="*/ 2147483647 h 255"/>
                <a:gd name="T6" fmla="*/ 2147483647 w 594"/>
                <a:gd name="T7" fmla="*/ 2147483647 h 255"/>
                <a:gd name="T8" fmla="*/ 0 w 594"/>
                <a:gd name="T9" fmla="*/ 2147483647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8" name="Group 68"/>
            <p:cNvGrpSpPr>
              <a:grpSpLocks/>
            </p:cNvGrpSpPr>
            <p:nvPr/>
          </p:nvGrpSpPr>
          <p:grpSpPr bwMode="auto">
            <a:xfrm rot="-806488">
              <a:off x="445930" y="5452235"/>
              <a:ext cx="365582" cy="421970"/>
              <a:chOff x="1457010" y="1673260"/>
              <a:chExt cx="617538" cy="712788"/>
            </a:xfrm>
          </p:grpSpPr>
          <p:sp>
            <p:nvSpPr>
              <p:cNvPr id="99" name="Freeform 8"/>
              <p:cNvSpPr>
                <a:spLocks/>
              </p:cNvSpPr>
              <p:nvPr/>
            </p:nvSpPr>
            <p:spPr bwMode="auto">
              <a:xfrm flipH="1">
                <a:off x="1423551" y="1624776"/>
                <a:ext cx="615657" cy="662461"/>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00" name="Freeform 9"/>
              <p:cNvSpPr>
                <a:spLocks/>
              </p:cNvSpPr>
              <p:nvPr/>
            </p:nvSpPr>
            <p:spPr bwMode="auto">
              <a:xfrm flipH="1">
                <a:off x="1470514" y="1675585"/>
                <a:ext cx="596836" cy="697326"/>
              </a:xfrm>
              <a:custGeom>
                <a:avLst/>
                <a:gdLst>
                  <a:gd name="T0" fmla="*/ 2147483647 w 186"/>
                  <a:gd name="T1" fmla="*/ 2147483647 h 215"/>
                  <a:gd name="T2" fmla="*/ 2147483647 w 186"/>
                  <a:gd name="T3" fmla="*/ 2147483647 h 215"/>
                  <a:gd name="T4" fmla="*/ 2147483647 w 186"/>
                  <a:gd name="T5" fmla="*/ 2147483647 h 215"/>
                  <a:gd name="T6" fmla="*/ 2147483647 w 186"/>
                  <a:gd name="T7" fmla="*/ 2147483647 h 215"/>
                  <a:gd name="T8" fmla="*/ 2147483647 w 186"/>
                  <a:gd name="T9" fmla="*/ 2147483647 h 215"/>
                  <a:gd name="T10" fmla="*/ 2147483647 w 186"/>
                  <a:gd name="T11" fmla="*/ 2147483647 h 215"/>
                  <a:gd name="T12" fmla="*/ 2147483647 w 186"/>
                  <a:gd name="T13" fmla="*/ 0 h 215"/>
                  <a:gd name="T14" fmla="*/ 2147483647 w 186"/>
                  <a:gd name="T15" fmla="*/ 2147483647 h 215"/>
                  <a:gd name="T16" fmla="*/ 2147483647 w 186"/>
                  <a:gd name="T17" fmla="*/ 2147483647 h 215"/>
                  <a:gd name="T18" fmla="*/ 2147483647 w 186"/>
                  <a:gd name="T19" fmla="*/ 2147483647 h 215"/>
                  <a:gd name="T20" fmla="*/ 2147483647 w 186"/>
                  <a:gd name="T21" fmla="*/ 2147483647 h 215"/>
                  <a:gd name="T22" fmla="*/ 2147483647 w 186"/>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9" name="Freeform 10"/>
            <p:cNvSpPr>
              <a:spLocks/>
            </p:cNvSpPr>
            <p:nvPr/>
          </p:nvSpPr>
          <p:spPr bwMode="auto">
            <a:xfrm rot="19613158" flipH="1">
              <a:off x="1681812" y="5813686"/>
              <a:ext cx="502933" cy="552539"/>
            </a:xfrm>
            <a:custGeom>
              <a:avLst/>
              <a:gdLst>
                <a:gd name="T0" fmla="*/ 2147483647 w 10000"/>
                <a:gd name="T1" fmla="*/ 2147483647 h 9998"/>
                <a:gd name="T2" fmla="*/ 2147483647 w 10000"/>
                <a:gd name="T3" fmla="*/ 2147483647 h 9998"/>
                <a:gd name="T4" fmla="*/ 2147483647 w 10000"/>
                <a:gd name="T5" fmla="*/ 2147483647 h 9998"/>
                <a:gd name="T6" fmla="*/ 2147483647 w 10000"/>
                <a:gd name="T7" fmla="*/ 2147483647 h 9998"/>
                <a:gd name="T8" fmla="*/ 2147483647 w 10000"/>
                <a:gd name="T9" fmla="*/ 2147483647 h 9998"/>
                <a:gd name="T10" fmla="*/ 2147483647 w 10000"/>
                <a:gd name="T11" fmla="*/ 2147483647 h 99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0" name="Freeform 23"/>
            <p:cNvSpPr>
              <a:spLocks/>
            </p:cNvSpPr>
            <p:nvPr/>
          </p:nvSpPr>
          <p:spPr bwMode="auto">
            <a:xfrm flipH="1">
              <a:off x="2304111" y="5030923"/>
              <a:ext cx="345369" cy="344542"/>
            </a:xfrm>
            <a:custGeom>
              <a:avLst/>
              <a:gdLst>
                <a:gd name="T0" fmla="*/ 2147483647 w 108"/>
                <a:gd name="T1" fmla="*/ 2147483647 h 108"/>
                <a:gd name="T2" fmla="*/ 2147483647 w 108"/>
                <a:gd name="T3" fmla="*/ 2147483647 h 108"/>
                <a:gd name="T4" fmla="*/ 2147483647 w 108"/>
                <a:gd name="T5" fmla="*/ 2147483647 h 108"/>
                <a:gd name="T6" fmla="*/ 2147483647 w 108"/>
                <a:gd name="T7" fmla="*/ 2147483647 h 108"/>
                <a:gd name="T8" fmla="*/ 2147483647 w 108"/>
                <a:gd name="T9" fmla="*/ 2147483647 h 108"/>
                <a:gd name="T10" fmla="*/ 2147483647 w 108"/>
                <a:gd name="T11" fmla="*/ 2147483647 h 108"/>
                <a:gd name="T12" fmla="*/ 2147483647 w 108"/>
                <a:gd name="T13" fmla="*/ 0 h 108"/>
                <a:gd name="T14" fmla="*/ 2147483647 w 108"/>
                <a:gd name="T15" fmla="*/ 2147483647 h 108"/>
                <a:gd name="T16" fmla="*/ 2147483647 w 108"/>
                <a:gd name="T17" fmla="*/ 2147483647 h 108"/>
                <a:gd name="T18" fmla="*/ 2147483647 w 108"/>
                <a:gd name="T19" fmla="*/ 2147483647 h 108"/>
                <a:gd name="T20" fmla="*/ 2147483647 w 108"/>
                <a:gd name="T21" fmla="*/ 2147483647 h 108"/>
                <a:gd name="T22" fmla="*/ 2147483647 w 108"/>
                <a:gd name="T23" fmla="*/ 2147483647 h 108"/>
                <a:gd name="T24" fmla="*/ 2147483647 w 108"/>
                <a:gd name="T25" fmla="*/ 2147483647 h 108"/>
                <a:gd name="T26" fmla="*/ 2147483647 w 108"/>
                <a:gd name="T27" fmla="*/ 2147483647 h 108"/>
                <a:gd name="T28" fmla="*/ 0 w 108"/>
                <a:gd name="T29" fmla="*/ 2147483647 h 108"/>
                <a:gd name="T30" fmla="*/ 2147483647 w 108"/>
                <a:gd name="T31" fmla="*/ 2147483647 h 108"/>
                <a:gd name="T32" fmla="*/ 2147483647 w 108"/>
                <a:gd name="T33" fmla="*/ 2147483647 h 108"/>
                <a:gd name="T34" fmla="*/ 2147483647 w 108"/>
                <a:gd name="T35" fmla="*/ 2147483647 h 108"/>
                <a:gd name="T36" fmla="*/ 2147483647 w 108"/>
                <a:gd name="T37" fmla="*/ 2147483647 h 108"/>
                <a:gd name="T38" fmla="*/ 2147483647 w 108"/>
                <a:gd name="T39" fmla="*/ 2147483647 h 108"/>
                <a:gd name="T40" fmla="*/ 2147483647 w 108"/>
                <a:gd name="T41" fmla="*/ 2147483647 h 108"/>
                <a:gd name="T42" fmla="*/ 2147483647 w 108"/>
                <a:gd name="T43" fmla="*/ 2147483647 h 108"/>
                <a:gd name="T44" fmla="*/ 2147483647 w 108"/>
                <a:gd name="T45" fmla="*/ 2147483647 h 108"/>
                <a:gd name="T46" fmla="*/ 2147483647 w 108"/>
                <a:gd name="T47" fmla="*/ 2147483647 h 108"/>
                <a:gd name="T48" fmla="*/ 2147483647 w 108"/>
                <a:gd name="T49" fmla="*/ 2147483647 h 108"/>
                <a:gd name="T50" fmla="*/ 2147483647 w 108"/>
                <a:gd name="T51" fmla="*/ 2147483647 h 108"/>
                <a:gd name="T52" fmla="*/ 2147483647 w 108"/>
                <a:gd name="T53" fmla="*/ 2147483647 h 108"/>
                <a:gd name="T54" fmla="*/ 2147483647 w 108"/>
                <a:gd name="T55" fmla="*/ 2147483647 h 108"/>
                <a:gd name="T56" fmla="*/ 2147483647 w 108"/>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1" name="Freeform 24"/>
            <p:cNvSpPr>
              <a:spLocks/>
            </p:cNvSpPr>
            <p:nvPr/>
          </p:nvSpPr>
          <p:spPr bwMode="auto">
            <a:xfrm flipH="1">
              <a:off x="3150821" y="5854967"/>
              <a:ext cx="607976" cy="327078"/>
            </a:xfrm>
            <a:custGeom>
              <a:avLst/>
              <a:gdLst>
                <a:gd name="T0" fmla="*/ 0 w 10000"/>
                <a:gd name="T1" fmla="*/ 2147483647 h 9940"/>
                <a:gd name="T2" fmla="*/ 2147483647 w 10000"/>
                <a:gd name="T3" fmla="*/ 2147483647 h 9940"/>
                <a:gd name="T4" fmla="*/ 0 w 10000"/>
                <a:gd name="T5" fmla="*/ 2147483647 h 9940"/>
                <a:gd name="T6" fmla="*/ 0 60000 65536"/>
                <a:gd name="T7" fmla="*/ 0 60000 65536"/>
                <a:gd name="T8" fmla="*/ 0 60000 65536"/>
              </a:gdLst>
              <a:ahLst/>
              <a:cxnLst>
                <a:cxn ang="T6">
                  <a:pos x="T0" y="T1"/>
                </a:cxn>
                <a:cxn ang="T7">
                  <a:pos x="T2" y="T3"/>
                </a:cxn>
                <a:cxn ang="T8">
                  <a:pos x="T4" y="T5"/>
                </a:cxn>
              </a:cxnLst>
              <a:rect l="0" t="0"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2" name="Freeform 25"/>
            <p:cNvSpPr>
              <a:spLocks/>
            </p:cNvSpPr>
            <p:nvPr/>
          </p:nvSpPr>
          <p:spPr bwMode="auto">
            <a:xfrm flipH="1">
              <a:off x="3120582" y="5377054"/>
              <a:ext cx="348551" cy="396939"/>
            </a:xfrm>
            <a:custGeom>
              <a:avLst/>
              <a:gdLst>
                <a:gd name="T0" fmla="*/ 2147483647 w 10000"/>
                <a:gd name="T1" fmla="*/ 2147483647 h 10285"/>
                <a:gd name="T2" fmla="*/ 2147483647 w 10000"/>
                <a:gd name="T3" fmla="*/ 2147483647 h 10285"/>
                <a:gd name="T4" fmla="*/ 2147483647 w 10000"/>
                <a:gd name="T5" fmla="*/ 2147483647 h 10285"/>
                <a:gd name="T6" fmla="*/ 2147483647 w 10000"/>
                <a:gd name="T7" fmla="*/ 2147483647 h 10285"/>
                <a:gd name="T8" fmla="*/ 2147483647 w 10000"/>
                <a:gd name="T9" fmla="*/ 2147483647 h 10285"/>
                <a:gd name="T10" fmla="*/ 2147483647 w 10000"/>
                <a:gd name="T11" fmla="*/ 2147483647 h 10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3" name="Freeform 26"/>
            <p:cNvSpPr>
              <a:spLocks/>
            </p:cNvSpPr>
            <p:nvPr/>
          </p:nvSpPr>
          <p:spPr bwMode="auto">
            <a:xfrm flipH="1">
              <a:off x="1933278" y="5246858"/>
              <a:ext cx="198945" cy="198469"/>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0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0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2147483647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4" name="Freeform 27"/>
            <p:cNvSpPr>
              <a:spLocks/>
            </p:cNvSpPr>
            <p:nvPr/>
          </p:nvSpPr>
          <p:spPr bwMode="auto">
            <a:xfrm flipH="1">
              <a:off x="1592684" y="6047086"/>
              <a:ext cx="194170" cy="198469"/>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15" name="Group 75"/>
            <p:cNvGrpSpPr>
              <a:grpSpLocks/>
            </p:cNvGrpSpPr>
            <p:nvPr/>
          </p:nvGrpSpPr>
          <p:grpSpPr bwMode="auto">
            <a:xfrm>
              <a:off x="749894" y="5783561"/>
              <a:ext cx="325521" cy="364355"/>
              <a:chOff x="2114915" y="2460535"/>
              <a:chExt cx="452438" cy="506413"/>
            </a:xfrm>
          </p:grpSpPr>
          <p:sp>
            <p:nvSpPr>
              <p:cNvPr id="97" name="Freeform 28"/>
              <p:cNvSpPr>
                <a:spLocks/>
              </p:cNvSpPr>
              <p:nvPr/>
            </p:nvSpPr>
            <p:spPr bwMode="auto">
              <a:xfrm flipH="1">
                <a:off x="2113891" y="2513440"/>
                <a:ext cx="431357" cy="452395"/>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8" name="Freeform 29"/>
              <p:cNvSpPr>
                <a:spLocks/>
              </p:cNvSpPr>
              <p:nvPr/>
            </p:nvSpPr>
            <p:spPr bwMode="auto">
              <a:xfrm flipH="1">
                <a:off x="2122739" y="2460477"/>
                <a:ext cx="444629" cy="507565"/>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16" name="Freeform 30"/>
            <p:cNvSpPr>
              <a:spLocks noEditPoints="1"/>
            </p:cNvSpPr>
            <p:nvPr/>
          </p:nvSpPr>
          <p:spPr bwMode="auto">
            <a:xfrm flipH="1">
              <a:off x="1416021" y="5483433"/>
              <a:ext cx="4602792" cy="879616"/>
            </a:xfrm>
            <a:custGeom>
              <a:avLst/>
              <a:gdLst>
                <a:gd name="T0" fmla="*/ 2147483647 w 1444"/>
                <a:gd name="T1" fmla="*/ 2147483647 h 275"/>
                <a:gd name="T2" fmla="*/ 2147483647 w 1444"/>
                <a:gd name="T3" fmla="*/ 2147483647 h 275"/>
                <a:gd name="T4" fmla="*/ 2147483647 w 1444"/>
                <a:gd name="T5" fmla="*/ 2147483647 h 275"/>
                <a:gd name="T6" fmla="*/ 2147483647 w 1444"/>
                <a:gd name="T7" fmla="*/ 2147483647 h 275"/>
                <a:gd name="T8" fmla="*/ 2147483647 w 1444"/>
                <a:gd name="T9" fmla="*/ 2147483647 h 275"/>
                <a:gd name="T10" fmla="*/ 2147483647 w 1444"/>
                <a:gd name="T11" fmla="*/ 2147483647 h 275"/>
                <a:gd name="T12" fmla="*/ 2147483647 w 1444"/>
                <a:gd name="T13" fmla="*/ 0 h 275"/>
                <a:gd name="T14" fmla="*/ 2147483647 w 1444"/>
                <a:gd name="T15" fmla="*/ 2147483647 h 275"/>
                <a:gd name="T16" fmla="*/ 2147483647 w 1444"/>
                <a:gd name="T17" fmla="*/ 2147483647 h 275"/>
                <a:gd name="T18" fmla="*/ 0 w 1444"/>
                <a:gd name="T19" fmla="*/ 2147483647 h 275"/>
                <a:gd name="T20" fmla="*/ 2147483647 w 1444"/>
                <a:gd name="T21" fmla="*/ 2147483647 h 275"/>
                <a:gd name="T22" fmla="*/ 2147483647 w 1444"/>
                <a:gd name="T23" fmla="*/ 2147483647 h 275"/>
                <a:gd name="T24" fmla="*/ 2147483647 w 1444"/>
                <a:gd name="T25" fmla="*/ 2147483647 h 275"/>
                <a:gd name="T26" fmla="*/ 2147483647 w 1444"/>
                <a:gd name="T27" fmla="*/ 2147483647 h 275"/>
                <a:gd name="T28" fmla="*/ 2147483647 w 1444"/>
                <a:gd name="T29" fmla="*/ 2147483647 h 275"/>
                <a:gd name="T30" fmla="*/ 2147483647 w 1444"/>
                <a:gd name="T31" fmla="*/ 2147483647 h 275"/>
                <a:gd name="T32" fmla="*/ 2147483647 w 1444"/>
                <a:gd name="T33" fmla="*/ 2147483647 h 275"/>
                <a:gd name="T34" fmla="*/ 2147483647 w 1444"/>
                <a:gd name="T35" fmla="*/ 2147483647 h 275"/>
                <a:gd name="T36" fmla="*/ 2147483647 w 1444"/>
                <a:gd name="T37" fmla="*/ 2147483647 h 275"/>
                <a:gd name="T38" fmla="*/ 2147483647 w 1444"/>
                <a:gd name="T39" fmla="*/ 2147483647 h 275"/>
                <a:gd name="T40" fmla="*/ 2147483647 w 1444"/>
                <a:gd name="T41" fmla="*/ 2147483647 h 275"/>
                <a:gd name="T42" fmla="*/ 2147483647 w 1444"/>
                <a:gd name="T43" fmla="*/ 2147483647 h 2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7" name="Freeform 31"/>
            <p:cNvSpPr>
              <a:spLocks/>
            </p:cNvSpPr>
            <p:nvPr/>
          </p:nvSpPr>
          <p:spPr bwMode="auto">
            <a:xfrm flipH="1">
              <a:off x="2807044" y="5392931"/>
              <a:ext cx="149607" cy="150836"/>
            </a:xfrm>
            <a:custGeom>
              <a:avLst/>
              <a:gdLst>
                <a:gd name="T0" fmla="*/ 2147483647 w 47"/>
                <a:gd name="T1" fmla="*/ 2147483647 h 47"/>
                <a:gd name="T2" fmla="*/ 2147483647 w 47"/>
                <a:gd name="T3" fmla="*/ 2147483647 h 47"/>
                <a:gd name="T4" fmla="*/ 2147483647 w 47"/>
                <a:gd name="T5" fmla="*/ 2147483647 h 47"/>
                <a:gd name="T6" fmla="*/ 2147483647 w 47"/>
                <a:gd name="T7" fmla="*/ 2147483647 h 47"/>
                <a:gd name="T8" fmla="*/ 2147483647 w 47"/>
                <a:gd name="T9" fmla="*/ 2147483647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8" name="Freeform 32"/>
            <p:cNvSpPr>
              <a:spLocks/>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9" name="Freeform 33"/>
            <p:cNvSpPr>
              <a:spLocks/>
            </p:cNvSpPr>
            <p:nvPr/>
          </p:nvSpPr>
          <p:spPr bwMode="auto">
            <a:xfrm flipH="1">
              <a:off x="2216576" y="5688254"/>
              <a:ext cx="561820" cy="563653"/>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2147483647 w 95"/>
                <a:gd name="T19" fmla="*/ 2147483647 h 95"/>
                <a:gd name="T20" fmla="*/ 2147483647 w 95"/>
                <a:gd name="T21" fmla="*/ 2147483647 h 95"/>
                <a:gd name="T22" fmla="*/ 2147483647 w 95"/>
                <a:gd name="T23" fmla="*/ 2147483647 h 95"/>
                <a:gd name="T24" fmla="*/ 2147483647 w 95"/>
                <a:gd name="T25" fmla="*/ 2147483647 h 95"/>
                <a:gd name="T26" fmla="*/ 2147483647 w 95"/>
                <a:gd name="T27" fmla="*/ 2147483647 h 95"/>
                <a:gd name="T28" fmla="*/ 2147483647 w 95"/>
                <a:gd name="T29" fmla="*/ 2147483647 h 95"/>
                <a:gd name="T30" fmla="*/ 2147483647 w 95"/>
                <a:gd name="T31" fmla="*/ 2147483647 h 95"/>
                <a:gd name="T32" fmla="*/ 2147483647 w 9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0" name="Freeform 34"/>
            <p:cNvSpPr>
              <a:spLocks/>
            </p:cNvSpPr>
            <p:nvPr/>
          </p:nvSpPr>
          <p:spPr bwMode="auto">
            <a:xfrm flipH="1">
              <a:off x="690269" y="4988053"/>
              <a:ext cx="97086" cy="88914"/>
            </a:xfrm>
            <a:custGeom>
              <a:avLst/>
              <a:gdLst>
                <a:gd name="T0" fmla="*/ 2147483647 w 30"/>
                <a:gd name="T1" fmla="*/ 2147483647 h 28"/>
                <a:gd name="T2" fmla="*/ 2147483647 w 30"/>
                <a:gd name="T3" fmla="*/ 2147483647 h 28"/>
                <a:gd name="T4" fmla="*/ 2147483647 w 30"/>
                <a:gd name="T5" fmla="*/ 2147483647 h 28"/>
                <a:gd name="T6" fmla="*/ 2147483647 w 30"/>
                <a:gd name="T7" fmla="*/ 2147483647 h 28"/>
                <a:gd name="T8" fmla="*/ 2147483647 w 30"/>
                <a:gd name="T9" fmla="*/ 2147483647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1" name="Freeform 20"/>
            <p:cNvSpPr>
              <a:spLocks/>
            </p:cNvSpPr>
            <p:nvPr/>
          </p:nvSpPr>
          <p:spPr bwMode="auto">
            <a:xfrm flipH="1">
              <a:off x="3957743" y="5064265"/>
              <a:ext cx="162339" cy="160364"/>
            </a:xfrm>
            <a:custGeom>
              <a:avLst/>
              <a:gdLst>
                <a:gd name="T0" fmla="*/ 2147483647 w 51"/>
                <a:gd name="T1" fmla="*/ 2147483647 h 50"/>
                <a:gd name="T2" fmla="*/ 2147483647 w 51"/>
                <a:gd name="T3" fmla="*/ 2147483647 h 50"/>
                <a:gd name="T4" fmla="*/ 2147483647 w 51"/>
                <a:gd name="T5" fmla="*/ 2147483647 h 50"/>
                <a:gd name="T6" fmla="*/ 2147483647 w 51"/>
                <a:gd name="T7" fmla="*/ 2147483647 h 50"/>
                <a:gd name="T8" fmla="*/ 2147483647 w 51"/>
                <a:gd name="T9" fmla="*/ 2147483647 h 50"/>
                <a:gd name="T10" fmla="*/ 2147483647 w 51"/>
                <a:gd name="T11" fmla="*/ 2147483647 h 50"/>
                <a:gd name="T12" fmla="*/ 2147483647 w 51"/>
                <a:gd name="T13" fmla="*/ 0 h 50"/>
                <a:gd name="T14" fmla="*/ 2147483647 w 51"/>
                <a:gd name="T15" fmla="*/ 2147483647 h 50"/>
                <a:gd name="T16" fmla="*/ 2147483647 w 51"/>
                <a:gd name="T17" fmla="*/ 0 h 50"/>
                <a:gd name="T18" fmla="*/ 2147483647 w 51"/>
                <a:gd name="T19" fmla="*/ 2147483647 h 50"/>
                <a:gd name="T20" fmla="*/ 2147483647 w 51"/>
                <a:gd name="T21" fmla="*/ 2147483647 h 50"/>
                <a:gd name="T22" fmla="*/ 2147483647 w 51"/>
                <a:gd name="T23" fmla="*/ 2147483647 h 50"/>
                <a:gd name="T24" fmla="*/ 2147483647 w 51"/>
                <a:gd name="T25" fmla="*/ 2147483647 h 50"/>
                <a:gd name="T26" fmla="*/ 2147483647 w 51"/>
                <a:gd name="T27" fmla="*/ 2147483647 h 50"/>
                <a:gd name="T28" fmla="*/ 2147483647 w 51"/>
                <a:gd name="T29" fmla="*/ 2147483647 h 50"/>
                <a:gd name="T30" fmla="*/ 2147483647 w 51"/>
                <a:gd name="T31" fmla="*/ 2147483647 h 50"/>
                <a:gd name="T32" fmla="*/ 2147483647 w 51"/>
                <a:gd name="T33" fmla="*/ 2147483647 h 50"/>
                <a:gd name="T34" fmla="*/ 2147483647 w 51"/>
                <a:gd name="T35" fmla="*/ 2147483647 h 50"/>
                <a:gd name="T36" fmla="*/ 2147483647 w 51"/>
                <a:gd name="T37" fmla="*/ 2147483647 h 50"/>
                <a:gd name="T38" fmla="*/ 2147483647 w 51"/>
                <a:gd name="T39" fmla="*/ 2147483647 h 50"/>
                <a:gd name="T40" fmla="*/ 2147483647 w 51"/>
                <a:gd name="T41" fmla="*/ 2147483647 h 50"/>
                <a:gd name="T42" fmla="*/ 2147483647 w 51"/>
                <a:gd name="T43" fmla="*/ 2147483647 h 50"/>
                <a:gd name="T44" fmla="*/ 2147483647 w 51"/>
                <a:gd name="T45" fmla="*/ 2147483647 h 50"/>
                <a:gd name="T46" fmla="*/ 2147483647 w 51"/>
                <a:gd name="T47" fmla="*/ 2147483647 h 50"/>
                <a:gd name="T48" fmla="*/ 2147483647 w 51"/>
                <a:gd name="T49" fmla="*/ 2147483647 h 50"/>
                <a:gd name="T50" fmla="*/ 2147483647 w 51"/>
                <a:gd name="T51" fmla="*/ 2147483647 h 50"/>
                <a:gd name="T52" fmla="*/ 2147483647 w 51"/>
                <a:gd name="T53" fmla="*/ 2147483647 h 50"/>
                <a:gd name="T54" fmla="*/ 2147483647 w 51"/>
                <a:gd name="T55" fmla="*/ 2147483647 h 50"/>
                <a:gd name="T56" fmla="*/ 2147483647 w 51"/>
                <a:gd name="T57" fmla="*/ 2147483647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2" name="Freeform 21"/>
            <p:cNvSpPr>
              <a:spLocks/>
            </p:cNvSpPr>
            <p:nvPr/>
          </p:nvSpPr>
          <p:spPr bwMode="auto">
            <a:xfrm flipH="1">
              <a:off x="3617149" y="6129650"/>
              <a:ext cx="281706" cy="282620"/>
            </a:xfrm>
            <a:custGeom>
              <a:avLst/>
              <a:gdLst>
                <a:gd name="T0" fmla="*/ 2147483647 w 117"/>
                <a:gd name="T1" fmla="*/ 2147483647 h 117"/>
                <a:gd name="T2" fmla="*/ 2147483647 w 117"/>
                <a:gd name="T3" fmla="*/ 2147483647 h 117"/>
                <a:gd name="T4" fmla="*/ 2147483647 w 117"/>
                <a:gd name="T5" fmla="*/ 2147483647 h 117"/>
                <a:gd name="T6" fmla="*/ 2147483647 w 117"/>
                <a:gd name="T7" fmla="*/ 2147483647 h 117"/>
                <a:gd name="T8" fmla="*/ 2147483647 w 117"/>
                <a:gd name="T9" fmla="*/ 2147483647 h 117"/>
                <a:gd name="T10" fmla="*/ 2147483647 w 117"/>
                <a:gd name="T11" fmla="*/ 2147483647 h 117"/>
                <a:gd name="T12" fmla="*/ 2147483647 w 117"/>
                <a:gd name="T13" fmla="*/ 2147483647 h 117"/>
                <a:gd name="T14" fmla="*/ 2147483647 w 117"/>
                <a:gd name="T15" fmla="*/ 2147483647 h 117"/>
                <a:gd name="T16" fmla="*/ 2147483647 w 117"/>
                <a:gd name="T17" fmla="*/ 0 h 117"/>
                <a:gd name="T18" fmla="*/ 2147483647 w 117"/>
                <a:gd name="T19" fmla="*/ 2147483647 h 117"/>
                <a:gd name="T20" fmla="*/ 2147483647 w 117"/>
                <a:gd name="T21" fmla="*/ 2147483647 h 117"/>
                <a:gd name="T22" fmla="*/ 2147483647 w 117"/>
                <a:gd name="T23" fmla="*/ 2147483647 h 117"/>
                <a:gd name="T24" fmla="*/ 2147483647 w 117"/>
                <a:gd name="T25" fmla="*/ 2147483647 h 117"/>
                <a:gd name="T26" fmla="*/ 2147483647 w 117"/>
                <a:gd name="T27" fmla="*/ 2147483647 h 117"/>
                <a:gd name="T28" fmla="*/ 2147483647 w 117"/>
                <a:gd name="T29" fmla="*/ 2147483647 h 117"/>
                <a:gd name="T30" fmla="*/ 2147483647 w 117"/>
                <a:gd name="T31" fmla="*/ 2147483647 h 117"/>
                <a:gd name="T32" fmla="*/ 2147483647 w 117"/>
                <a:gd name="T33" fmla="*/ 2147483647 h 117"/>
                <a:gd name="T34" fmla="*/ 2147483647 w 117"/>
                <a:gd name="T35" fmla="*/ 2147483647 h 117"/>
                <a:gd name="T36" fmla="*/ 2147483647 w 117"/>
                <a:gd name="T37" fmla="*/ 2147483647 h 117"/>
                <a:gd name="T38" fmla="*/ 2147483647 w 117"/>
                <a:gd name="T39" fmla="*/ 2147483647 h 117"/>
                <a:gd name="T40" fmla="*/ 2147483647 w 117"/>
                <a:gd name="T41" fmla="*/ 2147483647 h 117"/>
                <a:gd name="T42" fmla="*/ 2147483647 w 117"/>
                <a:gd name="T43" fmla="*/ 2147483647 h 117"/>
                <a:gd name="T44" fmla="*/ 2147483647 w 117"/>
                <a:gd name="T45" fmla="*/ 2147483647 h 117"/>
                <a:gd name="T46" fmla="*/ 2147483647 w 117"/>
                <a:gd name="T47" fmla="*/ 2147483647 h 117"/>
                <a:gd name="T48" fmla="*/ 2147483647 w 117"/>
                <a:gd name="T49" fmla="*/ 2147483647 h 117"/>
                <a:gd name="T50" fmla="*/ 2147483647 w 117"/>
                <a:gd name="T51" fmla="*/ 2147483647 h 117"/>
                <a:gd name="T52" fmla="*/ 2147483647 w 117"/>
                <a:gd name="T53" fmla="*/ 2147483647 h 117"/>
                <a:gd name="T54" fmla="*/ 2147483647 w 117"/>
                <a:gd name="T55" fmla="*/ 2147483647 h 117"/>
                <a:gd name="T56" fmla="*/ 2147483647 w 117"/>
                <a:gd name="T57" fmla="*/ 2147483647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3" name="Freeform 22"/>
            <p:cNvSpPr>
              <a:spLocks/>
            </p:cNvSpPr>
            <p:nvPr/>
          </p:nvSpPr>
          <p:spPr bwMode="auto">
            <a:xfrm flipH="1">
              <a:off x="4164646" y="6440850"/>
              <a:ext cx="12732" cy="0"/>
            </a:xfrm>
            <a:custGeom>
              <a:avLst/>
              <a:gdLst>
                <a:gd name="T0" fmla="*/ 2147483647 w 8"/>
                <a:gd name="T1" fmla="*/ 0 w 8"/>
                <a:gd name="T2" fmla="*/ 2147483647 w 8"/>
                <a:gd name="T3" fmla="*/ 0 60000 65536"/>
                <a:gd name="T4" fmla="*/ 0 60000 65536"/>
                <a:gd name="T5" fmla="*/ 0 60000 65536"/>
              </a:gdLst>
              <a:ahLst/>
              <a:cxnLst>
                <a:cxn ang="T3">
                  <a:pos x="T0" y="0"/>
                </a:cxn>
                <a:cxn ang="T4">
                  <a:pos x="T1" y="0"/>
                </a:cxn>
                <a:cxn ang="T5">
                  <a:pos x="T2" y="0"/>
                </a:cxn>
              </a:cxnLst>
              <a:rect l="0" t="0" r="r" b="b"/>
              <a:pathLst>
                <a:path w="8">
                  <a:moveTo>
                    <a:pt x="8" y="0"/>
                  </a:moveTo>
                  <a:lnTo>
                    <a:pt x="0" y="0"/>
                  </a:lnTo>
                  <a:lnTo>
                    <a:pt x="8"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4" name="Line 76"/>
            <p:cNvSpPr>
              <a:spLocks noChangeShapeType="1"/>
            </p:cNvSpPr>
            <p:nvPr/>
          </p:nvSpPr>
          <p:spPr bwMode="auto">
            <a:xfrm>
              <a:off x="4164646" y="6440850"/>
              <a:ext cx="12732"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5" name="Freeform 78"/>
            <p:cNvSpPr>
              <a:spLocks/>
            </p:cNvSpPr>
            <p:nvPr/>
          </p:nvSpPr>
          <p:spPr bwMode="auto">
            <a:xfrm flipH="1">
              <a:off x="3669670" y="5453266"/>
              <a:ext cx="719385" cy="724016"/>
            </a:xfrm>
            <a:custGeom>
              <a:avLst/>
              <a:gdLst>
                <a:gd name="T0" fmla="*/ 2147483647 w 226"/>
                <a:gd name="T1" fmla="*/ 2147483647 h 226"/>
                <a:gd name="T2" fmla="*/ 2147483647 w 226"/>
                <a:gd name="T3" fmla="*/ 2147483647 h 226"/>
                <a:gd name="T4" fmla="*/ 2147483647 w 226"/>
                <a:gd name="T5" fmla="*/ 2147483647 h 226"/>
                <a:gd name="T6" fmla="*/ 2147483647 w 226"/>
                <a:gd name="T7" fmla="*/ 2147483647 h 226"/>
                <a:gd name="T8" fmla="*/ 2147483647 w 226"/>
                <a:gd name="T9" fmla="*/ 2147483647 h 226"/>
                <a:gd name="T10" fmla="*/ 2147483647 w 226"/>
                <a:gd name="T11" fmla="*/ 2147483647 h 226"/>
                <a:gd name="T12" fmla="*/ 2147483647 w 226"/>
                <a:gd name="T13" fmla="*/ 2147483647 h 226"/>
                <a:gd name="T14" fmla="*/ 2147483647 w 226"/>
                <a:gd name="T15" fmla="*/ 2147483647 h 226"/>
                <a:gd name="T16" fmla="*/ 2147483647 w 226"/>
                <a:gd name="T17" fmla="*/ 2147483647 h 226"/>
                <a:gd name="T18" fmla="*/ 2147483647 w 226"/>
                <a:gd name="T19" fmla="*/ 2147483647 h 226"/>
                <a:gd name="T20" fmla="*/ 2147483647 w 226"/>
                <a:gd name="T21" fmla="*/ 2147483647 h 226"/>
                <a:gd name="T22" fmla="*/ 2147483647 w 226"/>
                <a:gd name="T23" fmla="*/ 2147483647 h 226"/>
                <a:gd name="T24" fmla="*/ 2147483647 w 226"/>
                <a:gd name="T25" fmla="*/ 2147483647 h 226"/>
                <a:gd name="T26" fmla="*/ 2147483647 w 226"/>
                <a:gd name="T27" fmla="*/ 2147483647 h 226"/>
                <a:gd name="T28" fmla="*/ 2147483647 w 226"/>
                <a:gd name="T29" fmla="*/ 2147483647 h 226"/>
                <a:gd name="T30" fmla="*/ 2147483647 w 226"/>
                <a:gd name="T31" fmla="*/ 2147483647 h 226"/>
                <a:gd name="T32" fmla="*/ 2147483647 w 226"/>
                <a:gd name="T33" fmla="*/ 2147483647 h 226"/>
                <a:gd name="T34" fmla="*/ 2147483647 w 226"/>
                <a:gd name="T35" fmla="*/ 2147483647 h 226"/>
                <a:gd name="T36" fmla="*/ 2147483647 w 226"/>
                <a:gd name="T37" fmla="*/ 2147483647 h 226"/>
                <a:gd name="T38" fmla="*/ 2147483647 w 226"/>
                <a:gd name="T39" fmla="*/ 2147483647 h 226"/>
                <a:gd name="T40" fmla="*/ 2147483647 w 226"/>
                <a:gd name="T41" fmla="*/ 2147483647 h 226"/>
                <a:gd name="T42" fmla="*/ 2147483647 w 226"/>
                <a:gd name="T43" fmla="*/ 2147483647 h 226"/>
                <a:gd name="T44" fmla="*/ 2147483647 w 226"/>
                <a:gd name="T45" fmla="*/ 2147483647 h 226"/>
                <a:gd name="T46" fmla="*/ 2147483647 w 226"/>
                <a:gd name="T47" fmla="*/ 2147483647 h 226"/>
                <a:gd name="T48" fmla="*/ 2147483647 w 226"/>
                <a:gd name="T49" fmla="*/ 2147483647 h 2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6" name="Freeform 79"/>
            <p:cNvSpPr>
              <a:spLocks/>
            </p:cNvSpPr>
            <p:nvPr/>
          </p:nvSpPr>
          <p:spPr bwMode="auto">
            <a:xfrm flipH="1">
              <a:off x="3841558" y="5624743"/>
              <a:ext cx="377200" cy="381061"/>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7" name="Freeform 82"/>
            <p:cNvSpPr>
              <a:spLocks/>
            </p:cNvSpPr>
            <p:nvPr/>
          </p:nvSpPr>
          <p:spPr bwMode="auto">
            <a:xfrm flipH="1">
              <a:off x="4379506" y="5958172"/>
              <a:ext cx="95494" cy="104792"/>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8" name="Freeform 83"/>
            <p:cNvSpPr>
              <a:spLocks/>
            </p:cNvSpPr>
            <p:nvPr/>
          </p:nvSpPr>
          <p:spPr bwMode="auto">
            <a:xfrm flipH="1">
              <a:off x="4529112" y="5694605"/>
              <a:ext cx="475877" cy="473151"/>
            </a:xfrm>
            <a:custGeom>
              <a:avLst/>
              <a:gdLst>
                <a:gd name="T0" fmla="*/ 2147483647 w 139"/>
                <a:gd name="T1" fmla="*/ 2147483647 h 138"/>
                <a:gd name="T2" fmla="*/ 2147483647 w 139"/>
                <a:gd name="T3" fmla="*/ 2147483647 h 138"/>
                <a:gd name="T4" fmla="*/ 2147483647 w 139"/>
                <a:gd name="T5" fmla="*/ 2147483647 h 138"/>
                <a:gd name="T6" fmla="*/ 2147483647 w 139"/>
                <a:gd name="T7" fmla="*/ 2147483647 h 138"/>
                <a:gd name="T8" fmla="*/ 2147483647 w 139"/>
                <a:gd name="T9" fmla="*/ 2147483647 h 138"/>
                <a:gd name="T10" fmla="*/ 2147483647 w 139"/>
                <a:gd name="T11" fmla="*/ 2147483647 h 138"/>
                <a:gd name="T12" fmla="*/ 2147483647 w 139"/>
                <a:gd name="T13" fmla="*/ 2147483647 h 138"/>
                <a:gd name="T14" fmla="*/ 2147483647 w 139"/>
                <a:gd name="T15" fmla="*/ 2147483647 h 138"/>
                <a:gd name="T16" fmla="*/ 2147483647 w 139"/>
                <a:gd name="T17" fmla="*/ 2147483647 h 138"/>
                <a:gd name="T18" fmla="*/ 2147483647 w 139"/>
                <a:gd name="T19" fmla="*/ 2147483647 h 138"/>
                <a:gd name="T20" fmla="*/ 2147483647 w 139"/>
                <a:gd name="T21" fmla="*/ 2147483647 h 138"/>
                <a:gd name="T22" fmla="*/ 2147483647 w 139"/>
                <a:gd name="T23" fmla="*/ 2147483647 h 138"/>
                <a:gd name="T24" fmla="*/ 2147483647 w 139"/>
                <a:gd name="T25" fmla="*/ 2147483647 h 138"/>
                <a:gd name="T26" fmla="*/ 2147483647 w 139"/>
                <a:gd name="T27" fmla="*/ 2147483647 h 138"/>
                <a:gd name="T28" fmla="*/ 2147483647 w 139"/>
                <a:gd name="T29" fmla="*/ 2147483647 h 138"/>
                <a:gd name="T30" fmla="*/ 2147483647 w 139"/>
                <a:gd name="T31" fmla="*/ 2147483647 h 138"/>
                <a:gd name="T32" fmla="*/ 2147483647 w 139"/>
                <a:gd name="T33" fmla="*/ 2147483647 h 138"/>
                <a:gd name="T34" fmla="*/ 2147483647 w 139"/>
                <a:gd name="T35" fmla="*/ 2147483647 h 138"/>
                <a:gd name="T36" fmla="*/ 2147483647 w 139"/>
                <a:gd name="T37" fmla="*/ 2147483647 h 138"/>
                <a:gd name="T38" fmla="*/ 2147483647 w 139"/>
                <a:gd name="T39" fmla="*/ 2147483647 h 138"/>
                <a:gd name="T40" fmla="*/ 2147483647 w 139"/>
                <a:gd name="T41" fmla="*/ 2147483647 h 138"/>
                <a:gd name="T42" fmla="*/ 2147483647 w 139"/>
                <a:gd name="T43" fmla="*/ 2147483647 h 138"/>
                <a:gd name="T44" fmla="*/ 2147483647 w 139"/>
                <a:gd name="T45" fmla="*/ 2147483647 h 138"/>
                <a:gd name="T46" fmla="*/ 2147483647 w 139"/>
                <a:gd name="T47" fmla="*/ 2147483647 h 138"/>
                <a:gd name="T48" fmla="*/ 2147483647 w 139"/>
                <a:gd name="T49" fmla="*/ 2147483647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9" name="Freeform 84"/>
            <p:cNvSpPr>
              <a:spLocks/>
            </p:cNvSpPr>
            <p:nvPr/>
          </p:nvSpPr>
          <p:spPr bwMode="auto">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0" name="Freeform 80"/>
            <p:cNvSpPr>
              <a:spLocks/>
            </p:cNvSpPr>
            <p:nvPr/>
          </p:nvSpPr>
          <p:spPr bwMode="auto">
            <a:xfrm flipH="1" flipV="1">
              <a:off x="286013" y="4608580"/>
              <a:ext cx="95494" cy="9526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1" name="Oval 30"/>
            <p:cNvSpPr/>
            <p:nvPr/>
          </p:nvSpPr>
          <p:spPr>
            <a:xfrm>
              <a:off x="457901" y="4675266"/>
              <a:ext cx="76395" cy="762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32" name="Oval 31"/>
            <p:cNvSpPr/>
            <p:nvPr/>
          </p:nvSpPr>
          <p:spPr>
            <a:xfrm>
              <a:off x="534296" y="4191000"/>
              <a:ext cx="36606" cy="36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33" name="Oval 32"/>
            <p:cNvSpPr/>
            <p:nvPr/>
          </p:nvSpPr>
          <p:spPr>
            <a:xfrm>
              <a:off x="367183" y="4849919"/>
              <a:ext cx="36605" cy="365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34" name="Group 94"/>
            <p:cNvGrpSpPr>
              <a:grpSpLocks/>
            </p:cNvGrpSpPr>
            <p:nvPr/>
          </p:nvGrpSpPr>
          <p:grpSpPr bwMode="auto">
            <a:xfrm>
              <a:off x="803704" y="4858573"/>
              <a:ext cx="1154448" cy="1149586"/>
              <a:chOff x="4277517" y="3752400"/>
              <a:chExt cx="1154448" cy="1149586"/>
            </a:xfrm>
          </p:grpSpPr>
          <p:sp>
            <p:nvSpPr>
              <p:cNvPr id="92" name="Freeform 152"/>
              <p:cNvSpPr>
                <a:spLocks/>
              </p:cNvSpPr>
              <p:nvPr/>
            </p:nvSpPr>
            <p:spPr bwMode="auto">
              <a:xfrm rot="21259688" flipH="1">
                <a:off x="4277084" y="3751684"/>
                <a:ext cx="1155473" cy="1149535"/>
              </a:xfrm>
              <a:custGeom>
                <a:avLst/>
                <a:gdLst>
                  <a:gd name="T0" fmla="*/ 2147483647 w 355"/>
                  <a:gd name="T1" fmla="*/ 2147483647 h 352"/>
                  <a:gd name="T2" fmla="*/ 2147483647 w 355"/>
                  <a:gd name="T3" fmla="*/ 2147483647 h 352"/>
                  <a:gd name="T4" fmla="*/ 2147483647 w 355"/>
                  <a:gd name="T5" fmla="*/ 2147483647 h 352"/>
                  <a:gd name="T6" fmla="*/ 2147483647 w 355"/>
                  <a:gd name="T7" fmla="*/ 2147483647 h 352"/>
                  <a:gd name="T8" fmla="*/ 2147483647 w 355"/>
                  <a:gd name="T9" fmla="*/ 2147483647 h 352"/>
                  <a:gd name="T10" fmla="*/ 2147483647 w 355"/>
                  <a:gd name="T11" fmla="*/ 2147483647 h 352"/>
                  <a:gd name="T12" fmla="*/ 2147483647 w 355"/>
                  <a:gd name="T13" fmla="*/ 2147483647 h 352"/>
                  <a:gd name="T14" fmla="*/ 2147483647 w 355"/>
                  <a:gd name="T15" fmla="*/ 2147483647 h 352"/>
                  <a:gd name="T16" fmla="*/ 2147483647 w 355"/>
                  <a:gd name="T17" fmla="*/ 2147483647 h 352"/>
                  <a:gd name="T18" fmla="*/ 2147483647 w 355"/>
                  <a:gd name="T19" fmla="*/ 2147483647 h 352"/>
                  <a:gd name="T20" fmla="*/ 2147483647 w 355"/>
                  <a:gd name="T21" fmla="*/ 2147483647 h 352"/>
                  <a:gd name="T22" fmla="*/ 2147483647 w 355"/>
                  <a:gd name="T23" fmla="*/ 2147483647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3" name="Freeform 35"/>
              <p:cNvSpPr>
                <a:spLocks/>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4" name="Freeform 41"/>
              <p:cNvSpPr>
                <a:spLocks/>
              </p:cNvSpPr>
              <p:nvPr/>
            </p:nvSpPr>
            <p:spPr bwMode="auto">
              <a:xfrm rot="756312" flipH="1">
                <a:off x="4402817" y="3854888"/>
                <a:ext cx="904006" cy="943127"/>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5" name="Freeform 41"/>
              <p:cNvSpPr>
                <a:spLocks/>
              </p:cNvSpPr>
              <p:nvPr/>
            </p:nvSpPr>
            <p:spPr bwMode="auto">
              <a:xfrm rot="19656312" flipH="1">
                <a:off x="4620861" y="4081937"/>
                <a:ext cx="467919" cy="489029"/>
              </a:xfrm>
              <a:custGeom>
                <a:avLst/>
                <a:gdLst>
                  <a:gd name="T0" fmla="*/ 2147483647 w 179"/>
                  <a:gd name="T1" fmla="*/ 2147483647 h 186"/>
                  <a:gd name="T2" fmla="*/ 2147483647 w 179"/>
                  <a:gd name="T3" fmla="*/ 2147483647 h 186"/>
                  <a:gd name="T4" fmla="*/ 2147483647 w 179"/>
                  <a:gd name="T5" fmla="*/ 2147483647 h 186"/>
                  <a:gd name="T6" fmla="*/ 2147483647 w 179"/>
                  <a:gd name="T7" fmla="*/ 2147483647 h 186"/>
                  <a:gd name="T8" fmla="*/ 2147483647 w 179"/>
                  <a:gd name="T9" fmla="*/ 2147483647 h 186"/>
                  <a:gd name="T10" fmla="*/ 2147483647 w 179"/>
                  <a:gd name="T11" fmla="*/ 2147483647 h 186"/>
                  <a:gd name="T12" fmla="*/ 2147483647 w 179"/>
                  <a:gd name="T13" fmla="*/ 2147483647 h 186"/>
                  <a:gd name="T14" fmla="*/ 2147483647 w 179"/>
                  <a:gd name="T15" fmla="*/ 2147483647 h 186"/>
                  <a:gd name="T16" fmla="*/ 2147483647 w 179"/>
                  <a:gd name="T17" fmla="*/ 2147483647 h 186"/>
                  <a:gd name="T18" fmla="*/ 2147483647 w 179"/>
                  <a:gd name="T19" fmla="*/ 2147483647 h 186"/>
                  <a:gd name="T20" fmla="*/ 2147483647 w 179"/>
                  <a:gd name="T21" fmla="*/ 2147483647 h 186"/>
                  <a:gd name="T22" fmla="*/ 2147483647 w 179"/>
                  <a:gd name="T23" fmla="*/ 2147483647 h 186"/>
                  <a:gd name="T24" fmla="*/ 2147483647 w 179"/>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6" name="Freeform 42"/>
              <p:cNvSpPr>
                <a:spLocks/>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35" name="Freeform 32"/>
            <p:cNvSpPr>
              <a:spLocks/>
            </p:cNvSpPr>
            <p:nvPr/>
          </p:nvSpPr>
          <p:spPr bwMode="auto">
            <a:xfrm flipH="1">
              <a:off x="2304111" y="5777168"/>
              <a:ext cx="385158" cy="385824"/>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6" name="Freeform 80"/>
            <p:cNvSpPr>
              <a:spLocks/>
            </p:cNvSpPr>
            <p:nvPr/>
          </p:nvSpPr>
          <p:spPr bwMode="auto">
            <a:xfrm flipH="1" flipV="1">
              <a:off x="2834101" y="5397694"/>
              <a:ext cx="95494" cy="95265"/>
            </a:xfrm>
            <a:custGeom>
              <a:avLst/>
              <a:gdLst>
                <a:gd name="T0" fmla="*/ 2147483647 w 76"/>
                <a:gd name="T1" fmla="*/ 2147483647 h 76"/>
                <a:gd name="T2" fmla="*/ 2147483647 w 76"/>
                <a:gd name="T3" fmla="*/ 2147483647 h 76"/>
                <a:gd name="T4" fmla="*/ 2147483647 w 76"/>
                <a:gd name="T5" fmla="*/ 2147483647 h 76"/>
                <a:gd name="T6" fmla="*/ 2147483647 w 76"/>
                <a:gd name="T7" fmla="*/ 2147483647 h 76"/>
                <a:gd name="T8" fmla="*/ 2147483647 w 76"/>
                <a:gd name="T9" fmla="*/ 2147483647 h 76"/>
                <a:gd name="T10" fmla="*/ 2147483647 w 76"/>
                <a:gd name="T11" fmla="*/ 2147483647 h 76"/>
                <a:gd name="T12" fmla="*/ 2147483647 w 76"/>
                <a:gd name="T13" fmla="*/ 0 h 76"/>
                <a:gd name="T14" fmla="*/ 2147483647 w 76"/>
                <a:gd name="T15" fmla="*/ 2147483647 h 76"/>
                <a:gd name="T16" fmla="*/ 2147483647 w 76"/>
                <a:gd name="T17" fmla="*/ 0 h 76"/>
                <a:gd name="T18" fmla="*/ 2147483647 w 76"/>
                <a:gd name="T19" fmla="*/ 2147483647 h 76"/>
                <a:gd name="T20" fmla="*/ 2147483647 w 76"/>
                <a:gd name="T21" fmla="*/ 2147483647 h 76"/>
                <a:gd name="T22" fmla="*/ 2147483647 w 76"/>
                <a:gd name="T23" fmla="*/ 2147483647 h 76"/>
                <a:gd name="T24" fmla="*/ 2147483647 w 76"/>
                <a:gd name="T25" fmla="*/ 2147483647 h 76"/>
                <a:gd name="T26" fmla="*/ 2147483647 w 76"/>
                <a:gd name="T27" fmla="*/ 2147483647 h 76"/>
                <a:gd name="T28" fmla="*/ 0 w 76"/>
                <a:gd name="T29" fmla="*/ 2147483647 h 76"/>
                <a:gd name="T30" fmla="*/ 2147483647 w 76"/>
                <a:gd name="T31" fmla="*/ 2147483647 h 76"/>
                <a:gd name="T32" fmla="*/ 2147483647 w 76"/>
                <a:gd name="T33" fmla="*/ 2147483647 h 76"/>
                <a:gd name="T34" fmla="*/ 2147483647 w 76"/>
                <a:gd name="T35" fmla="*/ 2147483647 h 76"/>
                <a:gd name="T36" fmla="*/ 2147483647 w 76"/>
                <a:gd name="T37" fmla="*/ 2147483647 h 76"/>
                <a:gd name="T38" fmla="*/ 2147483647 w 76"/>
                <a:gd name="T39" fmla="*/ 2147483647 h 76"/>
                <a:gd name="T40" fmla="*/ 2147483647 w 76"/>
                <a:gd name="T41" fmla="*/ 2147483647 h 76"/>
                <a:gd name="T42" fmla="*/ 2147483647 w 76"/>
                <a:gd name="T43" fmla="*/ 2147483647 h 76"/>
                <a:gd name="T44" fmla="*/ 2147483647 w 76"/>
                <a:gd name="T45" fmla="*/ 2147483647 h 76"/>
                <a:gd name="T46" fmla="*/ 2147483647 w 76"/>
                <a:gd name="T47" fmla="*/ 2147483647 h 76"/>
                <a:gd name="T48" fmla="*/ 2147483647 w 76"/>
                <a:gd name="T49" fmla="*/ 2147483647 h 76"/>
                <a:gd name="T50" fmla="*/ 2147483647 w 76"/>
                <a:gd name="T51" fmla="*/ 2147483647 h 76"/>
                <a:gd name="T52" fmla="*/ 2147483647 w 76"/>
                <a:gd name="T53" fmla="*/ 2147483647 h 76"/>
                <a:gd name="T54" fmla="*/ 2147483647 w 76"/>
                <a:gd name="T55" fmla="*/ 2147483647 h 76"/>
                <a:gd name="T56" fmla="*/ 2147483647 w 76"/>
                <a:gd name="T57" fmla="*/ 2147483647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7" name="Freeform 80"/>
            <p:cNvSpPr>
              <a:spLocks/>
            </p:cNvSpPr>
            <p:nvPr/>
          </p:nvSpPr>
          <p:spPr bwMode="auto">
            <a:xfrm flipH="1">
              <a:off x="4645297" y="5810510"/>
              <a:ext cx="243508" cy="242927"/>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8" name="Freeform 84"/>
            <p:cNvSpPr>
              <a:spLocks/>
            </p:cNvSpPr>
            <p:nvPr/>
          </p:nvSpPr>
          <p:spPr bwMode="auto">
            <a:xfrm flipH="1">
              <a:off x="3948193" y="5734298"/>
              <a:ext cx="163930" cy="160364"/>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9" name="Freeform 84"/>
            <p:cNvSpPr>
              <a:spLocks/>
            </p:cNvSpPr>
            <p:nvPr/>
          </p:nvSpPr>
          <p:spPr bwMode="auto">
            <a:xfrm flipH="1">
              <a:off x="4713733" y="5885135"/>
              <a:ext cx="106635" cy="103204"/>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0" name="Oval 39"/>
            <p:cNvSpPr/>
            <p:nvPr/>
          </p:nvSpPr>
          <p:spPr>
            <a:xfrm>
              <a:off x="2420296" y="5894662"/>
              <a:ext cx="152790" cy="1524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41" name="Freeform 5"/>
            <p:cNvSpPr>
              <a:spLocks/>
            </p:cNvSpPr>
            <p:nvPr/>
          </p:nvSpPr>
          <p:spPr bwMode="auto">
            <a:xfrm>
              <a:off x="9771711" y="6283661"/>
              <a:ext cx="6366" cy="12702"/>
            </a:xfrm>
            <a:custGeom>
              <a:avLst/>
              <a:gdLst>
                <a:gd name="T0" fmla="*/ 2147483647 w 4"/>
                <a:gd name="T1" fmla="*/ 2147483647 h 8"/>
                <a:gd name="T2" fmla="*/ 0 w 4"/>
                <a:gd name="T3" fmla="*/ 0 h 8"/>
                <a:gd name="T4" fmla="*/ 2147483647 w 4"/>
                <a:gd name="T5" fmla="*/ 2147483647 h 8"/>
                <a:gd name="T6" fmla="*/ 0 60000 65536"/>
                <a:gd name="T7" fmla="*/ 0 60000 65536"/>
                <a:gd name="T8" fmla="*/ 0 60000 65536"/>
              </a:gdLst>
              <a:ahLst/>
              <a:cxnLst>
                <a:cxn ang="T6">
                  <a:pos x="T0" y="T1"/>
                </a:cxn>
                <a:cxn ang="T7">
                  <a:pos x="T2" y="T3"/>
                </a:cxn>
                <a:cxn ang="T8">
                  <a:pos x="T4" y="T5"/>
                </a:cxn>
              </a:cxnLst>
              <a:rect l="0" t="0" r="r" b="b"/>
              <a:pathLst>
                <a:path w="4" h="8">
                  <a:moveTo>
                    <a:pt x="4" y="8"/>
                  </a:moveTo>
                  <a:lnTo>
                    <a:pt x="0" y="0"/>
                  </a:lnTo>
                  <a:lnTo>
                    <a:pt x="4" y="8"/>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2" name="Line 6"/>
            <p:cNvSpPr>
              <a:spLocks noChangeShapeType="1"/>
            </p:cNvSpPr>
            <p:nvPr/>
          </p:nvSpPr>
          <p:spPr bwMode="auto">
            <a:xfrm flipH="1" flipV="1">
              <a:off x="9771711" y="6283661"/>
              <a:ext cx="6366" cy="12702"/>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3" name="Freeform 7"/>
            <p:cNvSpPr>
              <a:spLocks/>
            </p:cNvSpPr>
            <p:nvPr/>
          </p:nvSpPr>
          <p:spPr bwMode="auto">
            <a:xfrm rot="347535">
              <a:off x="9763754" y="5626331"/>
              <a:ext cx="1632941" cy="657331"/>
            </a:xfrm>
            <a:custGeom>
              <a:avLst/>
              <a:gdLst>
                <a:gd name="T0" fmla="*/ 0 w 594"/>
                <a:gd name="T1" fmla="*/ 2147483647 h 255"/>
                <a:gd name="T2" fmla="*/ 2147483647 w 594"/>
                <a:gd name="T3" fmla="*/ 0 h 255"/>
                <a:gd name="T4" fmla="*/ 2147483647 w 594"/>
                <a:gd name="T5" fmla="*/ 2147483647 h 255"/>
                <a:gd name="T6" fmla="*/ 2147483647 w 594"/>
                <a:gd name="T7" fmla="*/ 2147483647 h 255"/>
                <a:gd name="T8" fmla="*/ 0 w 594"/>
                <a:gd name="T9" fmla="*/ 2147483647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44" name="Group 104"/>
            <p:cNvGrpSpPr>
              <a:grpSpLocks/>
            </p:cNvGrpSpPr>
            <p:nvPr/>
          </p:nvGrpSpPr>
          <p:grpSpPr bwMode="auto">
            <a:xfrm rot="806488" flipH="1">
              <a:off x="11377312" y="5452235"/>
              <a:ext cx="365582" cy="421970"/>
              <a:chOff x="1457010" y="1673260"/>
              <a:chExt cx="617538" cy="712788"/>
            </a:xfrm>
          </p:grpSpPr>
          <p:sp>
            <p:nvSpPr>
              <p:cNvPr id="90" name="Freeform 8"/>
              <p:cNvSpPr>
                <a:spLocks/>
              </p:cNvSpPr>
              <p:nvPr/>
            </p:nvSpPr>
            <p:spPr bwMode="auto">
              <a:xfrm flipH="1">
                <a:off x="1466680" y="1641215"/>
                <a:ext cx="621032" cy="662461"/>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1" name="Freeform 9"/>
              <p:cNvSpPr>
                <a:spLocks/>
              </p:cNvSpPr>
              <p:nvPr/>
            </p:nvSpPr>
            <p:spPr bwMode="auto">
              <a:xfrm flipH="1">
                <a:off x="1489129" y="1679986"/>
                <a:ext cx="596836" cy="694643"/>
              </a:xfrm>
              <a:custGeom>
                <a:avLst/>
                <a:gdLst>
                  <a:gd name="T0" fmla="*/ 2147483647 w 186"/>
                  <a:gd name="T1" fmla="*/ 2147483647 h 215"/>
                  <a:gd name="T2" fmla="*/ 2147483647 w 186"/>
                  <a:gd name="T3" fmla="*/ 2147483647 h 215"/>
                  <a:gd name="T4" fmla="*/ 2147483647 w 186"/>
                  <a:gd name="T5" fmla="*/ 2147483647 h 215"/>
                  <a:gd name="T6" fmla="*/ 2147483647 w 186"/>
                  <a:gd name="T7" fmla="*/ 2147483647 h 215"/>
                  <a:gd name="T8" fmla="*/ 2147483647 w 186"/>
                  <a:gd name="T9" fmla="*/ 2147483647 h 215"/>
                  <a:gd name="T10" fmla="*/ 2147483647 w 186"/>
                  <a:gd name="T11" fmla="*/ 2147483647 h 215"/>
                  <a:gd name="T12" fmla="*/ 2147483647 w 186"/>
                  <a:gd name="T13" fmla="*/ 0 h 215"/>
                  <a:gd name="T14" fmla="*/ 2147483647 w 186"/>
                  <a:gd name="T15" fmla="*/ 2147483647 h 215"/>
                  <a:gd name="T16" fmla="*/ 2147483647 w 186"/>
                  <a:gd name="T17" fmla="*/ 2147483647 h 215"/>
                  <a:gd name="T18" fmla="*/ 2147483647 w 186"/>
                  <a:gd name="T19" fmla="*/ 2147483647 h 215"/>
                  <a:gd name="T20" fmla="*/ 2147483647 w 186"/>
                  <a:gd name="T21" fmla="*/ 2147483647 h 215"/>
                  <a:gd name="T22" fmla="*/ 2147483647 w 186"/>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45" name="Freeform 10"/>
            <p:cNvSpPr>
              <a:spLocks/>
            </p:cNvSpPr>
            <p:nvPr/>
          </p:nvSpPr>
          <p:spPr bwMode="auto">
            <a:xfrm rot="1986842">
              <a:off x="10004079" y="5813686"/>
              <a:ext cx="502933" cy="552539"/>
            </a:xfrm>
            <a:custGeom>
              <a:avLst/>
              <a:gdLst>
                <a:gd name="T0" fmla="*/ 2147483647 w 10000"/>
                <a:gd name="T1" fmla="*/ 2147483647 h 9998"/>
                <a:gd name="T2" fmla="*/ 2147483647 w 10000"/>
                <a:gd name="T3" fmla="*/ 2147483647 h 9998"/>
                <a:gd name="T4" fmla="*/ 2147483647 w 10000"/>
                <a:gd name="T5" fmla="*/ 2147483647 h 9998"/>
                <a:gd name="T6" fmla="*/ 2147483647 w 10000"/>
                <a:gd name="T7" fmla="*/ 2147483647 h 9998"/>
                <a:gd name="T8" fmla="*/ 2147483647 w 10000"/>
                <a:gd name="T9" fmla="*/ 2147483647 h 9998"/>
                <a:gd name="T10" fmla="*/ 2147483647 w 10000"/>
                <a:gd name="T11" fmla="*/ 2147483647 h 99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6" name="Freeform 23"/>
            <p:cNvSpPr>
              <a:spLocks/>
            </p:cNvSpPr>
            <p:nvPr/>
          </p:nvSpPr>
          <p:spPr bwMode="auto">
            <a:xfrm>
              <a:off x="9539344" y="5030923"/>
              <a:ext cx="345369" cy="344542"/>
            </a:xfrm>
            <a:custGeom>
              <a:avLst/>
              <a:gdLst>
                <a:gd name="T0" fmla="*/ 2147483647 w 108"/>
                <a:gd name="T1" fmla="*/ 2147483647 h 108"/>
                <a:gd name="T2" fmla="*/ 2147483647 w 108"/>
                <a:gd name="T3" fmla="*/ 2147483647 h 108"/>
                <a:gd name="T4" fmla="*/ 2147483647 w 108"/>
                <a:gd name="T5" fmla="*/ 2147483647 h 108"/>
                <a:gd name="T6" fmla="*/ 2147483647 w 108"/>
                <a:gd name="T7" fmla="*/ 2147483647 h 108"/>
                <a:gd name="T8" fmla="*/ 2147483647 w 108"/>
                <a:gd name="T9" fmla="*/ 2147483647 h 108"/>
                <a:gd name="T10" fmla="*/ 2147483647 w 108"/>
                <a:gd name="T11" fmla="*/ 2147483647 h 108"/>
                <a:gd name="T12" fmla="*/ 2147483647 w 108"/>
                <a:gd name="T13" fmla="*/ 0 h 108"/>
                <a:gd name="T14" fmla="*/ 2147483647 w 108"/>
                <a:gd name="T15" fmla="*/ 2147483647 h 108"/>
                <a:gd name="T16" fmla="*/ 2147483647 w 108"/>
                <a:gd name="T17" fmla="*/ 2147483647 h 108"/>
                <a:gd name="T18" fmla="*/ 2147483647 w 108"/>
                <a:gd name="T19" fmla="*/ 2147483647 h 108"/>
                <a:gd name="T20" fmla="*/ 2147483647 w 108"/>
                <a:gd name="T21" fmla="*/ 2147483647 h 108"/>
                <a:gd name="T22" fmla="*/ 2147483647 w 108"/>
                <a:gd name="T23" fmla="*/ 2147483647 h 108"/>
                <a:gd name="T24" fmla="*/ 2147483647 w 108"/>
                <a:gd name="T25" fmla="*/ 2147483647 h 108"/>
                <a:gd name="T26" fmla="*/ 2147483647 w 108"/>
                <a:gd name="T27" fmla="*/ 2147483647 h 108"/>
                <a:gd name="T28" fmla="*/ 0 w 108"/>
                <a:gd name="T29" fmla="*/ 2147483647 h 108"/>
                <a:gd name="T30" fmla="*/ 2147483647 w 108"/>
                <a:gd name="T31" fmla="*/ 2147483647 h 108"/>
                <a:gd name="T32" fmla="*/ 2147483647 w 108"/>
                <a:gd name="T33" fmla="*/ 2147483647 h 108"/>
                <a:gd name="T34" fmla="*/ 2147483647 w 108"/>
                <a:gd name="T35" fmla="*/ 2147483647 h 108"/>
                <a:gd name="T36" fmla="*/ 2147483647 w 108"/>
                <a:gd name="T37" fmla="*/ 2147483647 h 108"/>
                <a:gd name="T38" fmla="*/ 2147483647 w 108"/>
                <a:gd name="T39" fmla="*/ 2147483647 h 108"/>
                <a:gd name="T40" fmla="*/ 2147483647 w 108"/>
                <a:gd name="T41" fmla="*/ 2147483647 h 108"/>
                <a:gd name="T42" fmla="*/ 2147483647 w 108"/>
                <a:gd name="T43" fmla="*/ 2147483647 h 108"/>
                <a:gd name="T44" fmla="*/ 2147483647 w 108"/>
                <a:gd name="T45" fmla="*/ 2147483647 h 108"/>
                <a:gd name="T46" fmla="*/ 2147483647 w 108"/>
                <a:gd name="T47" fmla="*/ 2147483647 h 108"/>
                <a:gd name="T48" fmla="*/ 2147483647 w 108"/>
                <a:gd name="T49" fmla="*/ 2147483647 h 108"/>
                <a:gd name="T50" fmla="*/ 2147483647 w 108"/>
                <a:gd name="T51" fmla="*/ 2147483647 h 108"/>
                <a:gd name="T52" fmla="*/ 2147483647 w 108"/>
                <a:gd name="T53" fmla="*/ 2147483647 h 108"/>
                <a:gd name="T54" fmla="*/ 2147483647 w 108"/>
                <a:gd name="T55" fmla="*/ 2147483647 h 108"/>
                <a:gd name="T56" fmla="*/ 2147483647 w 108"/>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7" name="Freeform 24"/>
            <p:cNvSpPr>
              <a:spLocks/>
            </p:cNvSpPr>
            <p:nvPr/>
          </p:nvSpPr>
          <p:spPr bwMode="auto">
            <a:xfrm>
              <a:off x="8430027" y="5854967"/>
              <a:ext cx="607976" cy="327078"/>
            </a:xfrm>
            <a:custGeom>
              <a:avLst/>
              <a:gdLst>
                <a:gd name="T0" fmla="*/ 0 w 10000"/>
                <a:gd name="T1" fmla="*/ 2147483647 h 9940"/>
                <a:gd name="T2" fmla="*/ 2147483647 w 10000"/>
                <a:gd name="T3" fmla="*/ 2147483647 h 9940"/>
                <a:gd name="T4" fmla="*/ 0 w 10000"/>
                <a:gd name="T5" fmla="*/ 2147483647 h 9940"/>
                <a:gd name="T6" fmla="*/ 0 60000 65536"/>
                <a:gd name="T7" fmla="*/ 0 60000 65536"/>
                <a:gd name="T8" fmla="*/ 0 60000 65536"/>
              </a:gdLst>
              <a:ahLst/>
              <a:cxnLst>
                <a:cxn ang="T6">
                  <a:pos x="T0" y="T1"/>
                </a:cxn>
                <a:cxn ang="T7">
                  <a:pos x="T2" y="T3"/>
                </a:cxn>
                <a:cxn ang="T8">
                  <a:pos x="T4" y="T5"/>
                </a:cxn>
              </a:cxnLst>
              <a:rect l="0" t="0"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8" name="Freeform 25"/>
            <p:cNvSpPr>
              <a:spLocks/>
            </p:cNvSpPr>
            <p:nvPr/>
          </p:nvSpPr>
          <p:spPr bwMode="auto">
            <a:xfrm>
              <a:off x="8719691" y="5377054"/>
              <a:ext cx="348551" cy="396939"/>
            </a:xfrm>
            <a:custGeom>
              <a:avLst/>
              <a:gdLst>
                <a:gd name="T0" fmla="*/ 2147483647 w 10000"/>
                <a:gd name="T1" fmla="*/ 2147483647 h 10285"/>
                <a:gd name="T2" fmla="*/ 2147483647 w 10000"/>
                <a:gd name="T3" fmla="*/ 2147483647 h 10285"/>
                <a:gd name="T4" fmla="*/ 2147483647 w 10000"/>
                <a:gd name="T5" fmla="*/ 2147483647 h 10285"/>
                <a:gd name="T6" fmla="*/ 2147483647 w 10000"/>
                <a:gd name="T7" fmla="*/ 2147483647 h 10285"/>
                <a:gd name="T8" fmla="*/ 2147483647 w 10000"/>
                <a:gd name="T9" fmla="*/ 2147483647 h 10285"/>
                <a:gd name="T10" fmla="*/ 2147483647 w 10000"/>
                <a:gd name="T11" fmla="*/ 2147483647 h 10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9" name="Freeform 26"/>
            <p:cNvSpPr>
              <a:spLocks/>
            </p:cNvSpPr>
            <p:nvPr/>
          </p:nvSpPr>
          <p:spPr bwMode="auto">
            <a:xfrm>
              <a:off x="10056601" y="5246858"/>
              <a:ext cx="198945" cy="198469"/>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0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0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2147483647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0" name="Freeform 27"/>
            <p:cNvSpPr>
              <a:spLocks/>
            </p:cNvSpPr>
            <p:nvPr/>
          </p:nvSpPr>
          <p:spPr bwMode="auto">
            <a:xfrm>
              <a:off x="10401969" y="6047086"/>
              <a:ext cx="194170" cy="198469"/>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51" name="Group 111"/>
            <p:cNvGrpSpPr>
              <a:grpSpLocks/>
            </p:cNvGrpSpPr>
            <p:nvPr/>
          </p:nvGrpSpPr>
          <p:grpSpPr bwMode="auto">
            <a:xfrm flipH="1">
              <a:off x="11113409" y="5783561"/>
              <a:ext cx="325521" cy="364355"/>
              <a:chOff x="2114915" y="2460535"/>
              <a:chExt cx="452438" cy="506413"/>
            </a:xfrm>
          </p:grpSpPr>
          <p:sp>
            <p:nvSpPr>
              <p:cNvPr id="88" name="Freeform 28"/>
              <p:cNvSpPr>
                <a:spLocks/>
              </p:cNvSpPr>
              <p:nvPr/>
            </p:nvSpPr>
            <p:spPr bwMode="auto">
              <a:xfrm flipH="1">
                <a:off x="2113892" y="2513440"/>
                <a:ext cx="431357" cy="452395"/>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9" name="Freeform 29"/>
              <p:cNvSpPr>
                <a:spLocks/>
              </p:cNvSpPr>
              <p:nvPr/>
            </p:nvSpPr>
            <p:spPr bwMode="auto">
              <a:xfrm flipH="1">
                <a:off x="2122741" y="2460477"/>
                <a:ext cx="444629" cy="507565"/>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52" name="Freeform 30"/>
            <p:cNvSpPr>
              <a:spLocks noEditPoints="1"/>
            </p:cNvSpPr>
            <p:nvPr/>
          </p:nvSpPr>
          <p:spPr bwMode="auto">
            <a:xfrm>
              <a:off x="6170011" y="5483433"/>
              <a:ext cx="4602792" cy="879616"/>
            </a:xfrm>
            <a:custGeom>
              <a:avLst/>
              <a:gdLst>
                <a:gd name="T0" fmla="*/ 2147483647 w 1444"/>
                <a:gd name="T1" fmla="*/ 2147483647 h 275"/>
                <a:gd name="T2" fmla="*/ 2147483647 w 1444"/>
                <a:gd name="T3" fmla="*/ 2147483647 h 275"/>
                <a:gd name="T4" fmla="*/ 2147483647 w 1444"/>
                <a:gd name="T5" fmla="*/ 2147483647 h 275"/>
                <a:gd name="T6" fmla="*/ 2147483647 w 1444"/>
                <a:gd name="T7" fmla="*/ 2147483647 h 275"/>
                <a:gd name="T8" fmla="*/ 2147483647 w 1444"/>
                <a:gd name="T9" fmla="*/ 2147483647 h 275"/>
                <a:gd name="T10" fmla="*/ 2147483647 w 1444"/>
                <a:gd name="T11" fmla="*/ 2147483647 h 275"/>
                <a:gd name="T12" fmla="*/ 2147483647 w 1444"/>
                <a:gd name="T13" fmla="*/ 0 h 275"/>
                <a:gd name="T14" fmla="*/ 2147483647 w 1444"/>
                <a:gd name="T15" fmla="*/ 2147483647 h 275"/>
                <a:gd name="T16" fmla="*/ 2147483647 w 1444"/>
                <a:gd name="T17" fmla="*/ 2147483647 h 275"/>
                <a:gd name="T18" fmla="*/ 0 w 1444"/>
                <a:gd name="T19" fmla="*/ 2147483647 h 275"/>
                <a:gd name="T20" fmla="*/ 2147483647 w 1444"/>
                <a:gd name="T21" fmla="*/ 2147483647 h 275"/>
                <a:gd name="T22" fmla="*/ 2147483647 w 1444"/>
                <a:gd name="T23" fmla="*/ 2147483647 h 275"/>
                <a:gd name="T24" fmla="*/ 2147483647 w 1444"/>
                <a:gd name="T25" fmla="*/ 2147483647 h 275"/>
                <a:gd name="T26" fmla="*/ 2147483647 w 1444"/>
                <a:gd name="T27" fmla="*/ 2147483647 h 275"/>
                <a:gd name="T28" fmla="*/ 2147483647 w 1444"/>
                <a:gd name="T29" fmla="*/ 2147483647 h 275"/>
                <a:gd name="T30" fmla="*/ 2147483647 w 1444"/>
                <a:gd name="T31" fmla="*/ 2147483647 h 275"/>
                <a:gd name="T32" fmla="*/ 2147483647 w 1444"/>
                <a:gd name="T33" fmla="*/ 2147483647 h 275"/>
                <a:gd name="T34" fmla="*/ 2147483647 w 1444"/>
                <a:gd name="T35" fmla="*/ 2147483647 h 275"/>
                <a:gd name="T36" fmla="*/ 2147483647 w 1444"/>
                <a:gd name="T37" fmla="*/ 2147483647 h 275"/>
                <a:gd name="T38" fmla="*/ 2147483647 w 1444"/>
                <a:gd name="T39" fmla="*/ 2147483647 h 275"/>
                <a:gd name="T40" fmla="*/ 2147483647 w 1444"/>
                <a:gd name="T41" fmla="*/ 2147483647 h 275"/>
                <a:gd name="T42" fmla="*/ 2147483647 w 1444"/>
                <a:gd name="T43" fmla="*/ 2147483647 h 2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3" name="Freeform 31"/>
            <p:cNvSpPr>
              <a:spLocks/>
            </p:cNvSpPr>
            <p:nvPr/>
          </p:nvSpPr>
          <p:spPr bwMode="auto">
            <a:xfrm>
              <a:off x="9232173" y="5392931"/>
              <a:ext cx="149607" cy="150836"/>
            </a:xfrm>
            <a:custGeom>
              <a:avLst/>
              <a:gdLst>
                <a:gd name="T0" fmla="*/ 2147483647 w 47"/>
                <a:gd name="T1" fmla="*/ 2147483647 h 47"/>
                <a:gd name="T2" fmla="*/ 2147483647 w 47"/>
                <a:gd name="T3" fmla="*/ 2147483647 h 47"/>
                <a:gd name="T4" fmla="*/ 2147483647 w 47"/>
                <a:gd name="T5" fmla="*/ 2147483647 h 47"/>
                <a:gd name="T6" fmla="*/ 2147483647 w 47"/>
                <a:gd name="T7" fmla="*/ 2147483647 h 47"/>
                <a:gd name="T8" fmla="*/ 2147483647 w 47"/>
                <a:gd name="T9" fmla="*/ 2147483647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4" name="Freeform 32"/>
            <p:cNvSpPr>
              <a:spLocks/>
            </p:cNvSpPr>
            <p:nvPr/>
          </p:nvSpPr>
          <p:spPr bwMode="auto">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5" name="Freeform 33"/>
            <p:cNvSpPr>
              <a:spLocks/>
            </p:cNvSpPr>
            <p:nvPr/>
          </p:nvSpPr>
          <p:spPr bwMode="auto">
            <a:xfrm>
              <a:off x="9410428" y="5688254"/>
              <a:ext cx="561820" cy="563653"/>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2147483647 w 95"/>
                <a:gd name="T19" fmla="*/ 2147483647 h 95"/>
                <a:gd name="T20" fmla="*/ 2147483647 w 95"/>
                <a:gd name="T21" fmla="*/ 2147483647 h 95"/>
                <a:gd name="T22" fmla="*/ 2147483647 w 95"/>
                <a:gd name="T23" fmla="*/ 2147483647 h 95"/>
                <a:gd name="T24" fmla="*/ 2147483647 w 95"/>
                <a:gd name="T25" fmla="*/ 2147483647 h 95"/>
                <a:gd name="T26" fmla="*/ 2147483647 w 95"/>
                <a:gd name="T27" fmla="*/ 2147483647 h 95"/>
                <a:gd name="T28" fmla="*/ 2147483647 w 95"/>
                <a:gd name="T29" fmla="*/ 2147483647 h 95"/>
                <a:gd name="T30" fmla="*/ 2147483647 w 95"/>
                <a:gd name="T31" fmla="*/ 2147483647 h 95"/>
                <a:gd name="T32" fmla="*/ 2147483647 w 9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6" name="Freeform 34"/>
            <p:cNvSpPr>
              <a:spLocks/>
            </p:cNvSpPr>
            <p:nvPr/>
          </p:nvSpPr>
          <p:spPr bwMode="auto">
            <a:xfrm>
              <a:off x="11401469" y="4988053"/>
              <a:ext cx="97086" cy="88914"/>
            </a:xfrm>
            <a:custGeom>
              <a:avLst/>
              <a:gdLst>
                <a:gd name="T0" fmla="*/ 2147483647 w 30"/>
                <a:gd name="T1" fmla="*/ 2147483647 h 28"/>
                <a:gd name="T2" fmla="*/ 2147483647 w 30"/>
                <a:gd name="T3" fmla="*/ 2147483647 h 28"/>
                <a:gd name="T4" fmla="*/ 2147483647 w 30"/>
                <a:gd name="T5" fmla="*/ 2147483647 h 28"/>
                <a:gd name="T6" fmla="*/ 2147483647 w 30"/>
                <a:gd name="T7" fmla="*/ 2147483647 h 28"/>
                <a:gd name="T8" fmla="*/ 2147483647 w 30"/>
                <a:gd name="T9" fmla="*/ 2147483647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7" name="Freeform 73"/>
            <p:cNvSpPr>
              <a:spLocks/>
            </p:cNvSpPr>
            <p:nvPr/>
          </p:nvSpPr>
          <p:spPr bwMode="auto">
            <a:xfrm>
              <a:off x="8068742" y="5064265"/>
              <a:ext cx="162339" cy="160364"/>
            </a:xfrm>
            <a:custGeom>
              <a:avLst/>
              <a:gdLst>
                <a:gd name="T0" fmla="*/ 2147483647 w 51"/>
                <a:gd name="T1" fmla="*/ 2147483647 h 50"/>
                <a:gd name="T2" fmla="*/ 2147483647 w 51"/>
                <a:gd name="T3" fmla="*/ 2147483647 h 50"/>
                <a:gd name="T4" fmla="*/ 2147483647 w 51"/>
                <a:gd name="T5" fmla="*/ 2147483647 h 50"/>
                <a:gd name="T6" fmla="*/ 2147483647 w 51"/>
                <a:gd name="T7" fmla="*/ 2147483647 h 50"/>
                <a:gd name="T8" fmla="*/ 2147483647 w 51"/>
                <a:gd name="T9" fmla="*/ 2147483647 h 50"/>
                <a:gd name="T10" fmla="*/ 2147483647 w 51"/>
                <a:gd name="T11" fmla="*/ 2147483647 h 50"/>
                <a:gd name="T12" fmla="*/ 2147483647 w 51"/>
                <a:gd name="T13" fmla="*/ 0 h 50"/>
                <a:gd name="T14" fmla="*/ 2147483647 w 51"/>
                <a:gd name="T15" fmla="*/ 2147483647 h 50"/>
                <a:gd name="T16" fmla="*/ 2147483647 w 51"/>
                <a:gd name="T17" fmla="*/ 0 h 50"/>
                <a:gd name="T18" fmla="*/ 2147483647 w 51"/>
                <a:gd name="T19" fmla="*/ 2147483647 h 50"/>
                <a:gd name="T20" fmla="*/ 2147483647 w 51"/>
                <a:gd name="T21" fmla="*/ 2147483647 h 50"/>
                <a:gd name="T22" fmla="*/ 2147483647 w 51"/>
                <a:gd name="T23" fmla="*/ 2147483647 h 50"/>
                <a:gd name="T24" fmla="*/ 2147483647 w 51"/>
                <a:gd name="T25" fmla="*/ 2147483647 h 50"/>
                <a:gd name="T26" fmla="*/ 2147483647 w 51"/>
                <a:gd name="T27" fmla="*/ 2147483647 h 50"/>
                <a:gd name="T28" fmla="*/ 2147483647 w 51"/>
                <a:gd name="T29" fmla="*/ 2147483647 h 50"/>
                <a:gd name="T30" fmla="*/ 2147483647 w 51"/>
                <a:gd name="T31" fmla="*/ 2147483647 h 50"/>
                <a:gd name="T32" fmla="*/ 2147483647 w 51"/>
                <a:gd name="T33" fmla="*/ 2147483647 h 50"/>
                <a:gd name="T34" fmla="*/ 2147483647 w 51"/>
                <a:gd name="T35" fmla="*/ 2147483647 h 50"/>
                <a:gd name="T36" fmla="*/ 2147483647 w 51"/>
                <a:gd name="T37" fmla="*/ 2147483647 h 50"/>
                <a:gd name="T38" fmla="*/ 2147483647 w 51"/>
                <a:gd name="T39" fmla="*/ 2147483647 h 50"/>
                <a:gd name="T40" fmla="*/ 2147483647 w 51"/>
                <a:gd name="T41" fmla="*/ 2147483647 h 50"/>
                <a:gd name="T42" fmla="*/ 2147483647 w 51"/>
                <a:gd name="T43" fmla="*/ 2147483647 h 50"/>
                <a:gd name="T44" fmla="*/ 2147483647 w 51"/>
                <a:gd name="T45" fmla="*/ 2147483647 h 50"/>
                <a:gd name="T46" fmla="*/ 2147483647 w 51"/>
                <a:gd name="T47" fmla="*/ 2147483647 h 50"/>
                <a:gd name="T48" fmla="*/ 2147483647 w 51"/>
                <a:gd name="T49" fmla="*/ 2147483647 h 50"/>
                <a:gd name="T50" fmla="*/ 2147483647 w 51"/>
                <a:gd name="T51" fmla="*/ 2147483647 h 50"/>
                <a:gd name="T52" fmla="*/ 2147483647 w 51"/>
                <a:gd name="T53" fmla="*/ 2147483647 h 50"/>
                <a:gd name="T54" fmla="*/ 2147483647 w 51"/>
                <a:gd name="T55" fmla="*/ 2147483647 h 50"/>
                <a:gd name="T56" fmla="*/ 2147483647 w 51"/>
                <a:gd name="T57" fmla="*/ 2147483647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8" name="Freeform 74"/>
            <p:cNvSpPr>
              <a:spLocks/>
            </p:cNvSpPr>
            <p:nvPr/>
          </p:nvSpPr>
          <p:spPr bwMode="auto">
            <a:xfrm>
              <a:off x="8289969" y="6129650"/>
              <a:ext cx="281706" cy="282620"/>
            </a:xfrm>
            <a:custGeom>
              <a:avLst/>
              <a:gdLst>
                <a:gd name="T0" fmla="*/ 2147483647 w 117"/>
                <a:gd name="T1" fmla="*/ 2147483647 h 117"/>
                <a:gd name="T2" fmla="*/ 2147483647 w 117"/>
                <a:gd name="T3" fmla="*/ 2147483647 h 117"/>
                <a:gd name="T4" fmla="*/ 2147483647 w 117"/>
                <a:gd name="T5" fmla="*/ 2147483647 h 117"/>
                <a:gd name="T6" fmla="*/ 2147483647 w 117"/>
                <a:gd name="T7" fmla="*/ 2147483647 h 117"/>
                <a:gd name="T8" fmla="*/ 2147483647 w 117"/>
                <a:gd name="T9" fmla="*/ 2147483647 h 117"/>
                <a:gd name="T10" fmla="*/ 2147483647 w 117"/>
                <a:gd name="T11" fmla="*/ 2147483647 h 117"/>
                <a:gd name="T12" fmla="*/ 2147483647 w 117"/>
                <a:gd name="T13" fmla="*/ 2147483647 h 117"/>
                <a:gd name="T14" fmla="*/ 2147483647 w 117"/>
                <a:gd name="T15" fmla="*/ 2147483647 h 117"/>
                <a:gd name="T16" fmla="*/ 2147483647 w 117"/>
                <a:gd name="T17" fmla="*/ 0 h 117"/>
                <a:gd name="T18" fmla="*/ 2147483647 w 117"/>
                <a:gd name="T19" fmla="*/ 2147483647 h 117"/>
                <a:gd name="T20" fmla="*/ 2147483647 w 117"/>
                <a:gd name="T21" fmla="*/ 2147483647 h 117"/>
                <a:gd name="T22" fmla="*/ 2147483647 w 117"/>
                <a:gd name="T23" fmla="*/ 2147483647 h 117"/>
                <a:gd name="T24" fmla="*/ 2147483647 w 117"/>
                <a:gd name="T25" fmla="*/ 2147483647 h 117"/>
                <a:gd name="T26" fmla="*/ 2147483647 w 117"/>
                <a:gd name="T27" fmla="*/ 2147483647 h 117"/>
                <a:gd name="T28" fmla="*/ 2147483647 w 117"/>
                <a:gd name="T29" fmla="*/ 2147483647 h 117"/>
                <a:gd name="T30" fmla="*/ 2147483647 w 117"/>
                <a:gd name="T31" fmla="*/ 2147483647 h 117"/>
                <a:gd name="T32" fmla="*/ 2147483647 w 117"/>
                <a:gd name="T33" fmla="*/ 2147483647 h 117"/>
                <a:gd name="T34" fmla="*/ 2147483647 w 117"/>
                <a:gd name="T35" fmla="*/ 2147483647 h 117"/>
                <a:gd name="T36" fmla="*/ 2147483647 w 117"/>
                <a:gd name="T37" fmla="*/ 2147483647 h 117"/>
                <a:gd name="T38" fmla="*/ 2147483647 w 117"/>
                <a:gd name="T39" fmla="*/ 2147483647 h 117"/>
                <a:gd name="T40" fmla="*/ 2147483647 w 117"/>
                <a:gd name="T41" fmla="*/ 2147483647 h 117"/>
                <a:gd name="T42" fmla="*/ 2147483647 w 117"/>
                <a:gd name="T43" fmla="*/ 2147483647 h 117"/>
                <a:gd name="T44" fmla="*/ 2147483647 w 117"/>
                <a:gd name="T45" fmla="*/ 2147483647 h 117"/>
                <a:gd name="T46" fmla="*/ 2147483647 w 117"/>
                <a:gd name="T47" fmla="*/ 2147483647 h 117"/>
                <a:gd name="T48" fmla="*/ 2147483647 w 117"/>
                <a:gd name="T49" fmla="*/ 2147483647 h 117"/>
                <a:gd name="T50" fmla="*/ 2147483647 w 117"/>
                <a:gd name="T51" fmla="*/ 2147483647 h 117"/>
                <a:gd name="T52" fmla="*/ 2147483647 w 117"/>
                <a:gd name="T53" fmla="*/ 2147483647 h 117"/>
                <a:gd name="T54" fmla="*/ 2147483647 w 117"/>
                <a:gd name="T55" fmla="*/ 2147483647 h 117"/>
                <a:gd name="T56" fmla="*/ 2147483647 w 117"/>
                <a:gd name="T57" fmla="*/ 2147483647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9" name="Freeform 75"/>
            <p:cNvSpPr>
              <a:spLocks/>
            </p:cNvSpPr>
            <p:nvPr/>
          </p:nvSpPr>
          <p:spPr bwMode="auto">
            <a:xfrm>
              <a:off x="8011446" y="6440850"/>
              <a:ext cx="12732" cy="0"/>
            </a:xfrm>
            <a:custGeom>
              <a:avLst/>
              <a:gdLst>
                <a:gd name="T0" fmla="*/ 2147483647 w 8"/>
                <a:gd name="T1" fmla="*/ 0 w 8"/>
                <a:gd name="T2" fmla="*/ 2147483647 w 8"/>
                <a:gd name="T3" fmla="*/ 0 60000 65536"/>
                <a:gd name="T4" fmla="*/ 0 60000 65536"/>
                <a:gd name="T5" fmla="*/ 0 60000 65536"/>
              </a:gdLst>
              <a:ahLst/>
              <a:cxnLst>
                <a:cxn ang="T3">
                  <a:pos x="T0" y="0"/>
                </a:cxn>
                <a:cxn ang="T4">
                  <a:pos x="T1" y="0"/>
                </a:cxn>
                <a:cxn ang="T5">
                  <a:pos x="T2" y="0"/>
                </a:cxn>
              </a:cxnLst>
              <a:rect l="0" t="0" r="r" b="b"/>
              <a:pathLst>
                <a:path w="8">
                  <a:moveTo>
                    <a:pt x="8" y="0"/>
                  </a:moveTo>
                  <a:lnTo>
                    <a:pt x="0" y="0"/>
                  </a:lnTo>
                  <a:lnTo>
                    <a:pt x="8"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0" name="Line 76"/>
            <p:cNvSpPr>
              <a:spLocks noChangeShapeType="1"/>
            </p:cNvSpPr>
            <p:nvPr/>
          </p:nvSpPr>
          <p:spPr bwMode="auto">
            <a:xfrm flipH="1">
              <a:off x="8011446" y="6440850"/>
              <a:ext cx="12732"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1" name="Freeform 78"/>
            <p:cNvSpPr>
              <a:spLocks/>
            </p:cNvSpPr>
            <p:nvPr/>
          </p:nvSpPr>
          <p:spPr bwMode="auto">
            <a:xfrm>
              <a:off x="7799769" y="5453266"/>
              <a:ext cx="719385" cy="724016"/>
            </a:xfrm>
            <a:custGeom>
              <a:avLst/>
              <a:gdLst>
                <a:gd name="T0" fmla="*/ 2147483647 w 226"/>
                <a:gd name="T1" fmla="*/ 2147483647 h 226"/>
                <a:gd name="T2" fmla="*/ 2147483647 w 226"/>
                <a:gd name="T3" fmla="*/ 2147483647 h 226"/>
                <a:gd name="T4" fmla="*/ 2147483647 w 226"/>
                <a:gd name="T5" fmla="*/ 2147483647 h 226"/>
                <a:gd name="T6" fmla="*/ 2147483647 w 226"/>
                <a:gd name="T7" fmla="*/ 2147483647 h 226"/>
                <a:gd name="T8" fmla="*/ 2147483647 w 226"/>
                <a:gd name="T9" fmla="*/ 2147483647 h 226"/>
                <a:gd name="T10" fmla="*/ 2147483647 w 226"/>
                <a:gd name="T11" fmla="*/ 2147483647 h 226"/>
                <a:gd name="T12" fmla="*/ 2147483647 w 226"/>
                <a:gd name="T13" fmla="*/ 2147483647 h 226"/>
                <a:gd name="T14" fmla="*/ 2147483647 w 226"/>
                <a:gd name="T15" fmla="*/ 2147483647 h 226"/>
                <a:gd name="T16" fmla="*/ 2147483647 w 226"/>
                <a:gd name="T17" fmla="*/ 2147483647 h 226"/>
                <a:gd name="T18" fmla="*/ 2147483647 w 226"/>
                <a:gd name="T19" fmla="*/ 2147483647 h 226"/>
                <a:gd name="T20" fmla="*/ 2147483647 w 226"/>
                <a:gd name="T21" fmla="*/ 2147483647 h 226"/>
                <a:gd name="T22" fmla="*/ 2147483647 w 226"/>
                <a:gd name="T23" fmla="*/ 2147483647 h 226"/>
                <a:gd name="T24" fmla="*/ 2147483647 w 226"/>
                <a:gd name="T25" fmla="*/ 2147483647 h 226"/>
                <a:gd name="T26" fmla="*/ 2147483647 w 226"/>
                <a:gd name="T27" fmla="*/ 2147483647 h 226"/>
                <a:gd name="T28" fmla="*/ 2147483647 w 226"/>
                <a:gd name="T29" fmla="*/ 2147483647 h 226"/>
                <a:gd name="T30" fmla="*/ 2147483647 w 226"/>
                <a:gd name="T31" fmla="*/ 2147483647 h 226"/>
                <a:gd name="T32" fmla="*/ 2147483647 w 226"/>
                <a:gd name="T33" fmla="*/ 2147483647 h 226"/>
                <a:gd name="T34" fmla="*/ 2147483647 w 226"/>
                <a:gd name="T35" fmla="*/ 2147483647 h 226"/>
                <a:gd name="T36" fmla="*/ 2147483647 w 226"/>
                <a:gd name="T37" fmla="*/ 2147483647 h 226"/>
                <a:gd name="T38" fmla="*/ 2147483647 w 226"/>
                <a:gd name="T39" fmla="*/ 2147483647 h 226"/>
                <a:gd name="T40" fmla="*/ 2147483647 w 226"/>
                <a:gd name="T41" fmla="*/ 2147483647 h 226"/>
                <a:gd name="T42" fmla="*/ 2147483647 w 226"/>
                <a:gd name="T43" fmla="*/ 2147483647 h 226"/>
                <a:gd name="T44" fmla="*/ 2147483647 w 226"/>
                <a:gd name="T45" fmla="*/ 2147483647 h 226"/>
                <a:gd name="T46" fmla="*/ 2147483647 w 226"/>
                <a:gd name="T47" fmla="*/ 2147483647 h 226"/>
                <a:gd name="T48" fmla="*/ 2147483647 w 226"/>
                <a:gd name="T49" fmla="*/ 2147483647 h 2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2" name="Freeform 79"/>
            <p:cNvSpPr>
              <a:spLocks/>
            </p:cNvSpPr>
            <p:nvPr/>
          </p:nvSpPr>
          <p:spPr bwMode="auto">
            <a:xfrm>
              <a:off x="7970065" y="5624743"/>
              <a:ext cx="377200" cy="381061"/>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3" name="Freeform 82"/>
            <p:cNvSpPr>
              <a:spLocks/>
            </p:cNvSpPr>
            <p:nvPr/>
          </p:nvSpPr>
          <p:spPr bwMode="auto">
            <a:xfrm>
              <a:off x="7713825" y="5958172"/>
              <a:ext cx="95494" cy="104792"/>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4" name="Freeform 83"/>
            <p:cNvSpPr>
              <a:spLocks/>
            </p:cNvSpPr>
            <p:nvPr/>
          </p:nvSpPr>
          <p:spPr bwMode="auto">
            <a:xfrm>
              <a:off x="7183835" y="5694605"/>
              <a:ext cx="475877" cy="473151"/>
            </a:xfrm>
            <a:custGeom>
              <a:avLst/>
              <a:gdLst>
                <a:gd name="T0" fmla="*/ 2147483647 w 139"/>
                <a:gd name="T1" fmla="*/ 2147483647 h 138"/>
                <a:gd name="T2" fmla="*/ 2147483647 w 139"/>
                <a:gd name="T3" fmla="*/ 2147483647 h 138"/>
                <a:gd name="T4" fmla="*/ 2147483647 w 139"/>
                <a:gd name="T5" fmla="*/ 2147483647 h 138"/>
                <a:gd name="T6" fmla="*/ 2147483647 w 139"/>
                <a:gd name="T7" fmla="*/ 2147483647 h 138"/>
                <a:gd name="T8" fmla="*/ 2147483647 w 139"/>
                <a:gd name="T9" fmla="*/ 2147483647 h 138"/>
                <a:gd name="T10" fmla="*/ 2147483647 w 139"/>
                <a:gd name="T11" fmla="*/ 2147483647 h 138"/>
                <a:gd name="T12" fmla="*/ 2147483647 w 139"/>
                <a:gd name="T13" fmla="*/ 2147483647 h 138"/>
                <a:gd name="T14" fmla="*/ 2147483647 w 139"/>
                <a:gd name="T15" fmla="*/ 2147483647 h 138"/>
                <a:gd name="T16" fmla="*/ 2147483647 w 139"/>
                <a:gd name="T17" fmla="*/ 2147483647 h 138"/>
                <a:gd name="T18" fmla="*/ 2147483647 w 139"/>
                <a:gd name="T19" fmla="*/ 2147483647 h 138"/>
                <a:gd name="T20" fmla="*/ 2147483647 w 139"/>
                <a:gd name="T21" fmla="*/ 2147483647 h 138"/>
                <a:gd name="T22" fmla="*/ 2147483647 w 139"/>
                <a:gd name="T23" fmla="*/ 2147483647 h 138"/>
                <a:gd name="T24" fmla="*/ 2147483647 w 139"/>
                <a:gd name="T25" fmla="*/ 2147483647 h 138"/>
                <a:gd name="T26" fmla="*/ 2147483647 w 139"/>
                <a:gd name="T27" fmla="*/ 2147483647 h 138"/>
                <a:gd name="T28" fmla="*/ 2147483647 w 139"/>
                <a:gd name="T29" fmla="*/ 2147483647 h 138"/>
                <a:gd name="T30" fmla="*/ 2147483647 w 139"/>
                <a:gd name="T31" fmla="*/ 2147483647 h 138"/>
                <a:gd name="T32" fmla="*/ 2147483647 w 139"/>
                <a:gd name="T33" fmla="*/ 2147483647 h 138"/>
                <a:gd name="T34" fmla="*/ 2147483647 w 139"/>
                <a:gd name="T35" fmla="*/ 2147483647 h 138"/>
                <a:gd name="T36" fmla="*/ 2147483647 w 139"/>
                <a:gd name="T37" fmla="*/ 2147483647 h 138"/>
                <a:gd name="T38" fmla="*/ 2147483647 w 139"/>
                <a:gd name="T39" fmla="*/ 2147483647 h 138"/>
                <a:gd name="T40" fmla="*/ 2147483647 w 139"/>
                <a:gd name="T41" fmla="*/ 2147483647 h 138"/>
                <a:gd name="T42" fmla="*/ 2147483647 w 139"/>
                <a:gd name="T43" fmla="*/ 2147483647 h 138"/>
                <a:gd name="T44" fmla="*/ 2147483647 w 139"/>
                <a:gd name="T45" fmla="*/ 2147483647 h 138"/>
                <a:gd name="T46" fmla="*/ 2147483647 w 139"/>
                <a:gd name="T47" fmla="*/ 2147483647 h 138"/>
                <a:gd name="T48" fmla="*/ 2147483647 w 139"/>
                <a:gd name="T49" fmla="*/ 2147483647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5" name="Freeform 84"/>
            <p:cNvSpPr>
              <a:spLocks/>
            </p:cNvSpPr>
            <p:nvPr/>
          </p:nvSpPr>
          <p:spPr bwMode="auto">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6" name="Freeform 80"/>
            <p:cNvSpPr>
              <a:spLocks/>
            </p:cNvSpPr>
            <p:nvPr/>
          </p:nvSpPr>
          <p:spPr bwMode="auto">
            <a:xfrm flipV="1">
              <a:off x="11807317" y="4608580"/>
              <a:ext cx="95494" cy="9526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7" name="Oval 66"/>
            <p:cNvSpPr/>
            <p:nvPr/>
          </p:nvSpPr>
          <p:spPr>
            <a:xfrm flipH="1">
              <a:off x="11654528" y="4675266"/>
              <a:ext cx="76395" cy="762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68" name="Oval 67"/>
            <p:cNvSpPr/>
            <p:nvPr/>
          </p:nvSpPr>
          <p:spPr>
            <a:xfrm flipH="1">
              <a:off x="11617921" y="4191000"/>
              <a:ext cx="36606" cy="36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69" name="Oval 68"/>
            <p:cNvSpPr/>
            <p:nvPr/>
          </p:nvSpPr>
          <p:spPr>
            <a:xfrm flipH="1">
              <a:off x="11785036" y="4849919"/>
              <a:ext cx="36605" cy="365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70" name="Group 130"/>
            <p:cNvGrpSpPr>
              <a:grpSpLocks/>
            </p:cNvGrpSpPr>
            <p:nvPr/>
          </p:nvGrpSpPr>
          <p:grpSpPr bwMode="auto">
            <a:xfrm flipH="1">
              <a:off x="10230672" y="4858573"/>
              <a:ext cx="1154448" cy="1149586"/>
              <a:chOff x="4277517" y="3752400"/>
              <a:chExt cx="1154448" cy="1149586"/>
            </a:xfrm>
          </p:grpSpPr>
          <p:sp>
            <p:nvSpPr>
              <p:cNvPr id="83" name="Freeform 143"/>
              <p:cNvSpPr>
                <a:spLocks/>
              </p:cNvSpPr>
              <p:nvPr/>
            </p:nvSpPr>
            <p:spPr bwMode="auto">
              <a:xfrm rot="21259688" flipH="1">
                <a:off x="4277084" y="3751684"/>
                <a:ext cx="1155473" cy="1149535"/>
              </a:xfrm>
              <a:custGeom>
                <a:avLst/>
                <a:gdLst>
                  <a:gd name="T0" fmla="*/ 2147483647 w 355"/>
                  <a:gd name="T1" fmla="*/ 2147483647 h 352"/>
                  <a:gd name="T2" fmla="*/ 2147483647 w 355"/>
                  <a:gd name="T3" fmla="*/ 2147483647 h 352"/>
                  <a:gd name="T4" fmla="*/ 2147483647 w 355"/>
                  <a:gd name="T5" fmla="*/ 2147483647 h 352"/>
                  <a:gd name="T6" fmla="*/ 2147483647 w 355"/>
                  <a:gd name="T7" fmla="*/ 2147483647 h 352"/>
                  <a:gd name="T8" fmla="*/ 2147483647 w 355"/>
                  <a:gd name="T9" fmla="*/ 2147483647 h 352"/>
                  <a:gd name="T10" fmla="*/ 2147483647 w 355"/>
                  <a:gd name="T11" fmla="*/ 2147483647 h 352"/>
                  <a:gd name="T12" fmla="*/ 2147483647 w 355"/>
                  <a:gd name="T13" fmla="*/ 2147483647 h 352"/>
                  <a:gd name="T14" fmla="*/ 2147483647 w 355"/>
                  <a:gd name="T15" fmla="*/ 2147483647 h 352"/>
                  <a:gd name="T16" fmla="*/ 2147483647 w 355"/>
                  <a:gd name="T17" fmla="*/ 2147483647 h 352"/>
                  <a:gd name="T18" fmla="*/ 2147483647 w 355"/>
                  <a:gd name="T19" fmla="*/ 2147483647 h 352"/>
                  <a:gd name="T20" fmla="*/ 2147483647 w 355"/>
                  <a:gd name="T21" fmla="*/ 2147483647 h 352"/>
                  <a:gd name="T22" fmla="*/ 2147483647 w 355"/>
                  <a:gd name="T23" fmla="*/ 2147483647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4" name="Freeform 35"/>
              <p:cNvSpPr>
                <a:spLocks/>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5" name="Freeform 41"/>
              <p:cNvSpPr>
                <a:spLocks/>
              </p:cNvSpPr>
              <p:nvPr/>
            </p:nvSpPr>
            <p:spPr bwMode="auto">
              <a:xfrm rot="756312" flipH="1">
                <a:off x="4402817" y="3854888"/>
                <a:ext cx="904006" cy="943127"/>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6" name="Freeform 41"/>
              <p:cNvSpPr>
                <a:spLocks/>
              </p:cNvSpPr>
              <p:nvPr/>
            </p:nvSpPr>
            <p:spPr bwMode="auto">
              <a:xfrm rot="19656312" flipH="1">
                <a:off x="4620861" y="4081937"/>
                <a:ext cx="467919" cy="489029"/>
              </a:xfrm>
              <a:custGeom>
                <a:avLst/>
                <a:gdLst>
                  <a:gd name="T0" fmla="*/ 2147483647 w 179"/>
                  <a:gd name="T1" fmla="*/ 2147483647 h 186"/>
                  <a:gd name="T2" fmla="*/ 2147483647 w 179"/>
                  <a:gd name="T3" fmla="*/ 2147483647 h 186"/>
                  <a:gd name="T4" fmla="*/ 2147483647 w 179"/>
                  <a:gd name="T5" fmla="*/ 2147483647 h 186"/>
                  <a:gd name="T6" fmla="*/ 2147483647 w 179"/>
                  <a:gd name="T7" fmla="*/ 2147483647 h 186"/>
                  <a:gd name="T8" fmla="*/ 2147483647 w 179"/>
                  <a:gd name="T9" fmla="*/ 2147483647 h 186"/>
                  <a:gd name="T10" fmla="*/ 2147483647 w 179"/>
                  <a:gd name="T11" fmla="*/ 2147483647 h 186"/>
                  <a:gd name="T12" fmla="*/ 2147483647 w 179"/>
                  <a:gd name="T13" fmla="*/ 2147483647 h 186"/>
                  <a:gd name="T14" fmla="*/ 2147483647 w 179"/>
                  <a:gd name="T15" fmla="*/ 2147483647 h 186"/>
                  <a:gd name="T16" fmla="*/ 2147483647 w 179"/>
                  <a:gd name="T17" fmla="*/ 2147483647 h 186"/>
                  <a:gd name="T18" fmla="*/ 2147483647 w 179"/>
                  <a:gd name="T19" fmla="*/ 2147483647 h 186"/>
                  <a:gd name="T20" fmla="*/ 2147483647 w 179"/>
                  <a:gd name="T21" fmla="*/ 2147483647 h 186"/>
                  <a:gd name="T22" fmla="*/ 2147483647 w 179"/>
                  <a:gd name="T23" fmla="*/ 2147483647 h 186"/>
                  <a:gd name="T24" fmla="*/ 2147483647 w 179"/>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7" name="Freeform 42"/>
              <p:cNvSpPr>
                <a:spLocks/>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71" name="Freeform 32"/>
            <p:cNvSpPr>
              <a:spLocks/>
            </p:cNvSpPr>
            <p:nvPr/>
          </p:nvSpPr>
          <p:spPr bwMode="auto">
            <a:xfrm>
              <a:off x="9499555" y="5777168"/>
              <a:ext cx="385158" cy="385824"/>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2" name="Freeform 80"/>
            <p:cNvSpPr>
              <a:spLocks/>
            </p:cNvSpPr>
            <p:nvPr/>
          </p:nvSpPr>
          <p:spPr bwMode="auto">
            <a:xfrm flipV="1">
              <a:off x="9259229" y="5397694"/>
              <a:ext cx="95494" cy="95265"/>
            </a:xfrm>
            <a:custGeom>
              <a:avLst/>
              <a:gdLst>
                <a:gd name="T0" fmla="*/ 2147483647 w 76"/>
                <a:gd name="T1" fmla="*/ 2147483647 h 76"/>
                <a:gd name="T2" fmla="*/ 2147483647 w 76"/>
                <a:gd name="T3" fmla="*/ 2147483647 h 76"/>
                <a:gd name="T4" fmla="*/ 2147483647 w 76"/>
                <a:gd name="T5" fmla="*/ 2147483647 h 76"/>
                <a:gd name="T6" fmla="*/ 2147483647 w 76"/>
                <a:gd name="T7" fmla="*/ 2147483647 h 76"/>
                <a:gd name="T8" fmla="*/ 2147483647 w 76"/>
                <a:gd name="T9" fmla="*/ 2147483647 h 76"/>
                <a:gd name="T10" fmla="*/ 2147483647 w 76"/>
                <a:gd name="T11" fmla="*/ 2147483647 h 76"/>
                <a:gd name="T12" fmla="*/ 2147483647 w 76"/>
                <a:gd name="T13" fmla="*/ 0 h 76"/>
                <a:gd name="T14" fmla="*/ 2147483647 w 76"/>
                <a:gd name="T15" fmla="*/ 2147483647 h 76"/>
                <a:gd name="T16" fmla="*/ 2147483647 w 76"/>
                <a:gd name="T17" fmla="*/ 0 h 76"/>
                <a:gd name="T18" fmla="*/ 2147483647 w 76"/>
                <a:gd name="T19" fmla="*/ 2147483647 h 76"/>
                <a:gd name="T20" fmla="*/ 2147483647 w 76"/>
                <a:gd name="T21" fmla="*/ 2147483647 h 76"/>
                <a:gd name="T22" fmla="*/ 2147483647 w 76"/>
                <a:gd name="T23" fmla="*/ 2147483647 h 76"/>
                <a:gd name="T24" fmla="*/ 2147483647 w 76"/>
                <a:gd name="T25" fmla="*/ 2147483647 h 76"/>
                <a:gd name="T26" fmla="*/ 2147483647 w 76"/>
                <a:gd name="T27" fmla="*/ 2147483647 h 76"/>
                <a:gd name="T28" fmla="*/ 0 w 76"/>
                <a:gd name="T29" fmla="*/ 2147483647 h 76"/>
                <a:gd name="T30" fmla="*/ 2147483647 w 76"/>
                <a:gd name="T31" fmla="*/ 2147483647 h 76"/>
                <a:gd name="T32" fmla="*/ 2147483647 w 76"/>
                <a:gd name="T33" fmla="*/ 2147483647 h 76"/>
                <a:gd name="T34" fmla="*/ 2147483647 w 76"/>
                <a:gd name="T35" fmla="*/ 2147483647 h 76"/>
                <a:gd name="T36" fmla="*/ 2147483647 w 76"/>
                <a:gd name="T37" fmla="*/ 2147483647 h 76"/>
                <a:gd name="T38" fmla="*/ 2147483647 w 76"/>
                <a:gd name="T39" fmla="*/ 2147483647 h 76"/>
                <a:gd name="T40" fmla="*/ 2147483647 w 76"/>
                <a:gd name="T41" fmla="*/ 2147483647 h 76"/>
                <a:gd name="T42" fmla="*/ 2147483647 w 76"/>
                <a:gd name="T43" fmla="*/ 2147483647 h 76"/>
                <a:gd name="T44" fmla="*/ 2147483647 w 76"/>
                <a:gd name="T45" fmla="*/ 2147483647 h 76"/>
                <a:gd name="T46" fmla="*/ 2147483647 w 76"/>
                <a:gd name="T47" fmla="*/ 2147483647 h 76"/>
                <a:gd name="T48" fmla="*/ 2147483647 w 76"/>
                <a:gd name="T49" fmla="*/ 2147483647 h 76"/>
                <a:gd name="T50" fmla="*/ 2147483647 w 76"/>
                <a:gd name="T51" fmla="*/ 2147483647 h 76"/>
                <a:gd name="T52" fmla="*/ 2147483647 w 76"/>
                <a:gd name="T53" fmla="*/ 2147483647 h 76"/>
                <a:gd name="T54" fmla="*/ 2147483647 w 76"/>
                <a:gd name="T55" fmla="*/ 2147483647 h 76"/>
                <a:gd name="T56" fmla="*/ 2147483647 w 76"/>
                <a:gd name="T57" fmla="*/ 2147483647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3" name="Freeform 80"/>
            <p:cNvSpPr>
              <a:spLocks/>
            </p:cNvSpPr>
            <p:nvPr/>
          </p:nvSpPr>
          <p:spPr bwMode="auto">
            <a:xfrm>
              <a:off x="7300019" y="5810510"/>
              <a:ext cx="243508" cy="242927"/>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4" name="Freeform 84"/>
            <p:cNvSpPr>
              <a:spLocks/>
            </p:cNvSpPr>
            <p:nvPr/>
          </p:nvSpPr>
          <p:spPr bwMode="auto">
            <a:xfrm>
              <a:off x="8076700" y="5734298"/>
              <a:ext cx="163930" cy="160364"/>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5" name="Freeform 84"/>
            <p:cNvSpPr>
              <a:spLocks/>
            </p:cNvSpPr>
            <p:nvPr/>
          </p:nvSpPr>
          <p:spPr bwMode="auto">
            <a:xfrm>
              <a:off x="7368456" y="5885135"/>
              <a:ext cx="106635" cy="103204"/>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6" name="Oval 75"/>
            <p:cNvSpPr/>
            <p:nvPr/>
          </p:nvSpPr>
          <p:spPr>
            <a:xfrm flipH="1">
              <a:off x="9615739" y="5894662"/>
              <a:ext cx="152790" cy="1524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77" name="Group 137"/>
            <p:cNvGrpSpPr>
              <a:grpSpLocks/>
            </p:cNvGrpSpPr>
            <p:nvPr/>
          </p:nvGrpSpPr>
          <p:grpSpPr bwMode="auto">
            <a:xfrm>
              <a:off x="4803790" y="5319186"/>
              <a:ext cx="2690707" cy="1385231"/>
              <a:chOff x="5184534" y="1125344"/>
              <a:chExt cx="2690707" cy="1385231"/>
            </a:xfrm>
          </p:grpSpPr>
          <p:sp>
            <p:nvSpPr>
              <p:cNvPr id="78" name="Freeform 67"/>
              <p:cNvSpPr>
                <a:spLocks/>
              </p:cNvSpPr>
              <p:nvPr/>
            </p:nvSpPr>
            <p:spPr bwMode="auto">
              <a:xfrm rot="8881702">
                <a:off x="6701953" y="1341987"/>
                <a:ext cx="1172980" cy="1168588"/>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 fmla="*/ 9558 w 10006"/>
                  <a:gd name="connsiteY0" fmla="*/ 6618 h 10000"/>
                  <a:gd name="connsiteX1" fmla="*/ 9355 w 10006"/>
                  <a:gd name="connsiteY1" fmla="*/ 6618 h 10000"/>
                  <a:gd name="connsiteX2" fmla="*/ 9153 w 10006"/>
                  <a:gd name="connsiteY2" fmla="*/ 6346 h 10000"/>
                  <a:gd name="connsiteX3" fmla="*/ 1887 w 10006"/>
                  <a:gd name="connsiteY3" fmla="*/ 181 h 10000"/>
                  <a:gd name="connsiteX4" fmla="*/ 8236 w 10006"/>
                  <a:gd name="connsiteY4" fmla="*/ 6348 h 10000"/>
                  <a:gd name="connsiteX5" fmla="*/ 71 w 10006"/>
                  <a:gd name="connsiteY5" fmla="*/ 9428 h 10000"/>
                  <a:gd name="connsiteX6" fmla="*/ 9558 w 10006"/>
                  <a:gd name="connsiteY6" fmla="*/ 6618 h 10000"/>
                  <a:gd name="connsiteX0" fmla="*/ 9558 w 10006"/>
                  <a:gd name="connsiteY0" fmla="*/ 6652 h 10034"/>
                  <a:gd name="connsiteX1" fmla="*/ 9355 w 10006"/>
                  <a:gd name="connsiteY1" fmla="*/ 6652 h 10034"/>
                  <a:gd name="connsiteX2" fmla="*/ 9153 w 10006"/>
                  <a:gd name="connsiteY2" fmla="*/ 6380 h 10034"/>
                  <a:gd name="connsiteX3" fmla="*/ 1887 w 10006"/>
                  <a:gd name="connsiteY3" fmla="*/ 215 h 10034"/>
                  <a:gd name="connsiteX4" fmla="*/ 8236 w 10006"/>
                  <a:gd name="connsiteY4" fmla="*/ 6382 h 10034"/>
                  <a:gd name="connsiteX5" fmla="*/ 71 w 10006"/>
                  <a:gd name="connsiteY5" fmla="*/ 9462 h 10034"/>
                  <a:gd name="connsiteX6" fmla="*/ 9558 w 10006"/>
                  <a:gd name="connsiteY6" fmla="*/ 6652 h 10034"/>
                  <a:gd name="connsiteX0" fmla="*/ 9558 w 9558"/>
                  <a:gd name="connsiteY0" fmla="*/ 6652 h 10197"/>
                  <a:gd name="connsiteX1" fmla="*/ 9355 w 9558"/>
                  <a:gd name="connsiteY1" fmla="*/ 6652 h 10197"/>
                  <a:gd name="connsiteX2" fmla="*/ 9153 w 9558"/>
                  <a:gd name="connsiteY2" fmla="*/ 6380 h 10197"/>
                  <a:gd name="connsiteX3" fmla="*/ 1887 w 9558"/>
                  <a:gd name="connsiteY3" fmla="*/ 215 h 10197"/>
                  <a:gd name="connsiteX4" fmla="*/ 8236 w 9558"/>
                  <a:gd name="connsiteY4" fmla="*/ 6382 h 10197"/>
                  <a:gd name="connsiteX5" fmla="*/ 71 w 9558"/>
                  <a:gd name="connsiteY5" fmla="*/ 9462 h 10197"/>
                  <a:gd name="connsiteX6" fmla="*/ 9558 w 9558"/>
                  <a:gd name="connsiteY6" fmla="*/ 6652 h 10197"/>
                  <a:gd name="connsiteX0" fmla="*/ 10234 w 10234"/>
                  <a:gd name="connsiteY0" fmla="*/ 6523 h 10000"/>
                  <a:gd name="connsiteX1" fmla="*/ 10022 w 10234"/>
                  <a:gd name="connsiteY1" fmla="*/ 6523 h 10000"/>
                  <a:gd name="connsiteX2" fmla="*/ 9810 w 10234"/>
                  <a:gd name="connsiteY2" fmla="*/ 6257 h 10000"/>
                  <a:gd name="connsiteX3" fmla="*/ 2208 w 10234"/>
                  <a:gd name="connsiteY3" fmla="*/ 211 h 10000"/>
                  <a:gd name="connsiteX4" fmla="*/ 8851 w 10234"/>
                  <a:gd name="connsiteY4" fmla="*/ 6259 h 10000"/>
                  <a:gd name="connsiteX5" fmla="*/ 308 w 10234"/>
                  <a:gd name="connsiteY5" fmla="*/ 9279 h 10000"/>
                  <a:gd name="connsiteX6" fmla="*/ 10234 w 10234"/>
                  <a:gd name="connsiteY6" fmla="*/ 6523 h 10000"/>
                  <a:gd name="connsiteX0" fmla="*/ 9701 w 9701"/>
                  <a:gd name="connsiteY0" fmla="*/ 6523 h 9364"/>
                  <a:gd name="connsiteX1" fmla="*/ 9489 w 9701"/>
                  <a:gd name="connsiteY1" fmla="*/ 6523 h 9364"/>
                  <a:gd name="connsiteX2" fmla="*/ 9277 w 9701"/>
                  <a:gd name="connsiteY2" fmla="*/ 6257 h 9364"/>
                  <a:gd name="connsiteX3" fmla="*/ 1675 w 9701"/>
                  <a:gd name="connsiteY3" fmla="*/ 211 h 9364"/>
                  <a:gd name="connsiteX4" fmla="*/ 8318 w 9701"/>
                  <a:gd name="connsiteY4" fmla="*/ 6259 h 9364"/>
                  <a:gd name="connsiteX5" fmla="*/ 328 w 9701"/>
                  <a:gd name="connsiteY5" fmla="*/ 8536 h 9364"/>
                  <a:gd name="connsiteX6" fmla="*/ 9701 w 9701"/>
                  <a:gd name="connsiteY6" fmla="*/ 6523 h 9364"/>
                  <a:gd name="connsiteX0" fmla="*/ 9679 w 9679"/>
                  <a:gd name="connsiteY0" fmla="*/ 6967 h 10001"/>
                  <a:gd name="connsiteX1" fmla="*/ 9460 w 9679"/>
                  <a:gd name="connsiteY1" fmla="*/ 6967 h 10001"/>
                  <a:gd name="connsiteX2" fmla="*/ 9242 w 9679"/>
                  <a:gd name="connsiteY2" fmla="*/ 6683 h 10001"/>
                  <a:gd name="connsiteX3" fmla="*/ 1406 w 9679"/>
                  <a:gd name="connsiteY3" fmla="*/ 226 h 10001"/>
                  <a:gd name="connsiteX4" fmla="*/ 8253 w 9679"/>
                  <a:gd name="connsiteY4" fmla="*/ 6685 h 10001"/>
                  <a:gd name="connsiteX5" fmla="*/ 17 w 9679"/>
                  <a:gd name="connsiteY5" fmla="*/ 9117 h 10001"/>
                  <a:gd name="connsiteX6" fmla="*/ 9679 w 9679"/>
                  <a:gd name="connsiteY6" fmla="*/ 6967 h 10001"/>
                  <a:gd name="connsiteX0" fmla="*/ 10080 w 10080"/>
                  <a:gd name="connsiteY0" fmla="*/ 6966 h 10000"/>
                  <a:gd name="connsiteX1" fmla="*/ 9854 w 10080"/>
                  <a:gd name="connsiteY1" fmla="*/ 6966 h 10000"/>
                  <a:gd name="connsiteX2" fmla="*/ 9629 w 10080"/>
                  <a:gd name="connsiteY2" fmla="*/ 6682 h 10000"/>
                  <a:gd name="connsiteX3" fmla="*/ 1533 w 10080"/>
                  <a:gd name="connsiteY3" fmla="*/ 226 h 10000"/>
                  <a:gd name="connsiteX4" fmla="*/ 8607 w 10080"/>
                  <a:gd name="connsiteY4" fmla="*/ 6684 h 10000"/>
                  <a:gd name="connsiteX5" fmla="*/ 98 w 10080"/>
                  <a:gd name="connsiteY5" fmla="*/ 9116 h 10000"/>
                  <a:gd name="connsiteX6" fmla="*/ 10080 w 10080"/>
                  <a:gd name="connsiteY6" fmla="*/ 6966 h 10000"/>
                  <a:gd name="connsiteX0" fmla="*/ 9999 w 9999"/>
                  <a:gd name="connsiteY0" fmla="*/ 6966 h 10505"/>
                  <a:gd name="connsiteX1" fmla="*/ 9773 w 9999"/>
                  <a:gd name="connsiteY1" fmla="*/ 6966 h 10505"/>
                  <a:gd name="connsiteX2" fmla="*/ 9548 w 9999"/>
                  <a:gd name="connsiteY2" fmla="*/ 6682 h 10505"/>
                  <a:gd name="connsiteX3" fmla="*/ 1452 w 9999"/>
                  <a:gd name="connsiteY3" fmla="*/ 226 h 10505"/>
                  <a:gd name="connsiteX4" fmla="*/ 8526 w 9999"/>
                  <a:gd name="connsiteY4" fmla="*/ 6684 h 10505"/>
                  <a:gd name="connsiteX5" fmla="*/ 17 w 9999"/>
                  <a:gd name="connsiteY5" fmla="*/ 9116 h 10505"/>
                  <a:gd name="connsiteX6" fmla="*/ 9999 w 9999"/>
                  <a:gd name="connsiteY6" fmla="*/ 6966 h 10505"/>
                  <a:gd name="connsiteX0" fmla="*/ 9477 w 9477"/>
                  <a:gd name="connsiteY0" fmla="*/ 6631 h 8681"/>
                  <a:gd name="connsiteX1" fmla="*/ 9251 w 9477"/>
                  <a:gd name="connsiteY1" fmla="*/ 6631 h 8681"/>
                  <a:gd name="connsiteX2" fmla="*/ 9026 w 9477"/>
                  <a:gd name="connsiteY2" fmla="*/ 6361 h 8681"/>
                  <a:gd name="connsiteX3" fmla="*/ 929 w 9477"/>
                  <a:gd name="connsiteY3" fmla="*/ 215 h 8681"/>
                  <a:gd name="connsiteX4" fmla="*/ 8004 w 9477"/>
                  <a:gd name="connsiteY4" fmla="*/ 6363 h 8681"/>
                  <a:gd name="connsiteX5" fmla="*/ 18 w 9477"/>
                  <a:gd name="connsiteY5" fmla="*/ 6936 h 8681"/>
                  <a:gd name="connsiteX6" fmla="*/ 9477 w 9477"/>
                  <a:gd name="connsiteY6" fmla="*/ 6631 h 8681"/>
                  <a:gd name="connsiteX0" fmla="*/ 11827 w 11827"/>
                  <a:gd name="connsiteY0" fmla="*/ 7639 h 9493"/>
                  <a:gd name="connsiteX1" fmla="*/ 11589 w 11827"/>
                  <a:gd name="connsiteY1" fmla="*/ 7639 h 9493"/>
                  <a:gd name="connsiteX2" fmla="*/ 11351 w 11827"/>
                  <a:gd name="connsiteY2" fmla="*/ 7327 h 9493"/>
                  <a:gd name="connsiteX3" fmla="*/ 2807 w 11827"/>
                  <a:gd name="connsiteY3" fmla="*/ 248 h 9493"/>
                  <a:gd name="connsiteX4" fmla="*/ 10273 w 11827"/>
                  <a:gd name="connsiteY4" fmla="*/ 7330 h 9493"/>
                  <a:gd name="connsiteX5" fmla="*/ 14 w 11827"/>
                  <a:gd name="connsiteY5" fmla="*/ 7210 h 9493"/>
                  <a:gd name="connsiteX6" fmla="*/ 11827 w 11827"/>
                  <a:gd name="connsiteY6" fmla="*/ 7639 h 9493"/>
                  <a:gd name="connsiteX0" fmla="*/ 9989 w 9989"/>
                  <a:gd name="connsiteY0" fmla="*/ 8047 h 9586"/>
                  <a:gd name="connsiteX1" fmla="*/ 9788 w 9989"/>
                  <a:gd name="connsiteY1" fmla="*/ 8047 h 9586"/>
                  <a:gd name="connsiteX2" fmla="*/ 9587 w 9989"/>
                  <a:gd name="connsiteY2" fmla="*/ 7718 h 9586"/>
                  <a:gd name="connsiteX3" fmla="*/ 2362 w 9989"/>
                  <a:gd name="connsiteY3" fmla="*/ 261 h 9586"/>
                  <a:gd name="connsiteX4" fmla="*/ 8675 w 9989"/>
                  <a:gd name="connsiteY4" fmla="*/ 7721 h 9586"/>
                  <a:gd name="connsiteX5" fmla="*/ 1 w 9989"/>
                  <a:gd name="connsiteY5" fmla="*/ 7595 h 9586"/>
                  <a:gd name="connsiteX6" fmla="*/ 9989 w 9989"/>
                  <a:gd name="connsiteY6" fmla="*/ 8047 h 9586"/>
                  <a:gd name="connsiteX0" fmla="*/ 10021 w 10021"/>
                  <a:gd name="connsiteY0" fmla="*/ 8395 h 10528"/>
                  <a:gd name="connsiteX1" fmla="*/ 9820 w 10021"/>
                  <a:gd name="connsiteY1" fmla="*/ 8395 h 10528"/>
                  <a:gd name="connsiteX2" fmla="*/ 9619 w 10021"/>
                  <a:gd name="connsiteY2" fmla="*/ 8051 h 10528"/>
                  <a:gd name="connsiteX3" fmla="*/ 2386 w 10021"/>
                  <a:gd name="connsiteY3" fmla="*/ 272 h 10528"/>
                  <a:gd name="connsiteX4" fmla="*/ 8706 w 10021"/>
                  <a:gd name="connsiteY4" fmla="*/ 8054 h 10528"/>
                  <a:gd name="connsiteX5" fmla="*/ 22 w 10021"/>
                  <a:gd name="connsiteY5" fmla="*/ 7923 h 10528"/>
                  <a:gd name="connsiteX6" fmla="*/ 10021 w 10021"/>
                  <a:gd name="connsiteY6" fmla="*/ 8395 h 10528"/>
                  <a:gd name="connsiteX0" fmla="*/ 10007 w 10007"/>
                  <a:gd name="connsiteY0" fmla="*/ 8395 h 9947"/>
                  <a:gd name="connsiteX1" fmla="*/ 9806 w 10007"/>
                  <a:gd name="connsiteY1" fmla="*/ 8395 h 9947"/>
                  <a:gd name="connsiteX2" fmla="*/ 9605 w 10007"/>
                  <a:gd name="connsiteY2" fmla="*/ 8051 h 9947"/>
                  <a:gd name="connsiteX3" fmla="*/ 2372 w 10007"/>
                  <a:gd name="connsiteY3" fmla="*/ 272 h 9947"/>
                  <a:gd name="connsiteX4" fmla="*/ 8692 w 10007"/>
                  <a:gd name="connsiteY4" fmla="*/ 8054 h 9947"/>
                  <a:gd name="connsiteX5" fmla="*/ 8 w 10007"/>
                  <a:gd name="connsiteY5" fmla="*/ 7923 h 9947"/>
                  <a:gd name="connsiteX6" fmla="*/ 10007 w 10007"/>
                  <a:gd name="connsiteY6" fmla="*/ 8395 h 9947"/>
                  <a:gd name="connsiteX0" fmla="*/ 10000 w 10000"/>
                  <a:gd name="connsiteY0" fmla="*/ 8440 h 10000"/>
                  <a:gd name="connsiteX1" fmla="*/ 9799 w 10000"/>
                  <a:gd name="connsiteY1" fmla="*/ 8440 h 10000"/>
                  <a:gd name="connsiteX2" fmla="*/ 9598 w 10000"/>
                  <a:gd name="connsiteY2" fmla="*/ 8094 h 10000"/>
                  <a:gd name="connsiteX3" fmla="*/ 2370 w 10000"/>
                  <a:gd name="connsiteY3" fmla="*/ 273 h 10000"/>
                  <a:gd name="connsiteX4" fmla="*/ 8686 w 10000"/>
                  <a:gd name="connsiteY4" fmla="*/ 8097 h 10000"/>
                  <a:gd name="connsiteX5" fmla="*/ 8 w 10000"/>
                  <a:gd name="connsiteY5" fmla="*/ 7965 h 10000"/>
                  <a:gd name="connsiteX6" fmla="*/ 10000 w 10000"/>
                  <a:gd name="connsiteY6" fmla="*/ 8440 h 10000"/>
                  <a:gd name="connsiteX0" fmla="*/ 10000 w 10000"/>
                  <a:gd name="connsiteY0" fmla="*/ 8440 h 10355"/>
                  <a:gd name="connsiteX1" fmla="*/ 9799 w 10000"/>
                  <a:gd name="connsiteY1" fmla="*/ 8440 h 10355"/>
                  <a:gd name="connsiteX2" fmla="*/ 9598 w 10000"/>
                  <a:gd name="connsiteY2" fmla="*/ 8094 h 10355"/>
                  <a:gd name="connsiteX3" fmla="*/ 2370 w 10000"/>
                  <a:gd name="connsiteY3" fmla="*/ 273 h 10355"/>
                  <a:gd name="connsiteX4" fmla="*/ 8686 w 10000"/>
                  <a:gd name="connsiteY4" fmla="*/ 8097 h 10355"/>
                  <a:gd name="connsiteX5" fmla="*/ 8 w 10000"/>
                  <a:gd name="connsiteY5" fmla="*/ 7965 h 10355"/>
                  <a:gd name="connsiteX6" fmla="*/ 10000 w 10000"/>
                  <a:gd name="connsiteY6" fmla="*/ 8440 h 10355"/>
                  <a:gd name="connsiteX0" fmla="*/ 10000 w 10000"/>
                  <a:gd name="connsiteY0" fmla="*/ 8440 h 10355"/>
                  <a:gd name="connsiteX1" fmla="*/ 9799 w 10000"/>
                  <a:gd name="connsiteY1" fmla="*/ 8440 h 10355"/>
                  <a:gd name="connsiteX2" fmla="*/ 9598 w 10000"/>
                  <a:gd name="connsiteY2" fmla="*/ 8094 h 10355"/>
                  <a:gd name="connsiteX3" fmla="*/ 2370 w 10000"/>
                  <a:gd name="connsiteY3" fmla="*/ 273 h 10355"/>
                  <a:gd name="connsiteX4" fmla="*/ 8686 w 10000"/>
                  <a:gd name="connsiteY4" fmla="*/ 8097 h 10355"/>
                  <a:gd name="connsiteX5" fmla="*/ 8 w 10000"/>
                  <a:gd name="connsiteY5" fmla="*/ 7965 h 10355"/>
                  <a:gd name="connsiteX6" fmla="*/ 10000 w 10000"/>
                  <a:gd name="connsiteY6" fmla="*/ 8440 h 10355"/>
                  <a:gd name="connsiteX0" fmla="*/ 10000 w 10000"/>
                  <a:gd name="connsiteY0" fmla="*/ 8605 h 10520"/>
                  <a:gd name="connsiteX1" fmla="*/ 9799 w 10000"/>
                  <a:gd name="connsiteY1" fmla="*/ 8605 h 10520"/>
                  <a:gd name="connsiteX2" fmla="*/ 9598 w 10000"/>
                  <a:gd name="connsiteY2" fmla="*/ 8259 h 10520"/>
                  <a:gd name="connsiteX3" fmla="*/ 2370 w 10000"/>
                  <a:gd name="connsiteY3" fmla="*/ 438 h 10520"/>
                  <a:gd name="connsiteX4" fmla="*/ 8686 w 10000"/>
                  <a:gd name="connsiteY4" fmla="*/ 8262 h 10520"/>
                  <a:gd name="connsiteX5" fmla="*/ 8 w 10000"/>
                  <a:gd name="connsiteY5" fmla="*/ 8130 h 10520"/>
                  <a:gd name="connsiteX6" fmla="*/ 10000 w 10000"/>
                  <a:gd name="connsiteY6" fmla="*/ 8605 h 10520"/>
                  <a:gd name="connsiteX0" fmla="*/ 10000 w 10000"/>
                  <a:gd name="connsiteY0" fmla="*/ 9473 h 11388"/>
                  <a:gd name="connsiteX1" fmla="*/ 9799 w 10000"/>
                  <a:gd name="connsiteY1" fmla="*/ 9473 h 11388"/>
                  <a:gd name="connsiteX2" fmla="*/ 9598 w 10000"/>
                  <a:gd name="connsiteY2" fmla="*/ 9127 h 11388"/>
                  <a:gd name="connsiteX3" fmla="*/ 2972 w 10000"/>
                  <a:gd name="connsiteY3" fmla="*/ 399 h 11388"/>
                  <a:gd name="connsiteX4" fmla="*/ 8686 w 10000"/>
                  <a:gd name="connsiteY4" fmla="*/ 9130 h 11388"/>
                  <a:gd name="connsiteX5" fmla="*/ 8 w 10000"/>
                  <a:gd name="connsiteY5" fmla="*/ 8998 h 11388"/>
                  <a:gd name="connsiteX6" fmla="*/ 10000 w 10000"/>
                  <a:gd name="connsiteY6" fmla="*/ 9473 h 1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9" name="Freeform 67"/>
              <p:cNvSpPr>
                <a:spLocks/>
              </p:cNvSpPr>
              <p:nvPr/>
            </p:nvSpPr>
            <p:spPr bwMode="auto">
              <a:xfrm rot="21087457">
                <a:off x="5185197" y="1138754"/>
                <a:ext cx="1115683" cy="1228923"/>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 fmla="*/ 9558 w 10006"/>
                  <a:gd name="connsiteY0" fmla="*/ 6618 h 10000"/>
                  <a:gd name="connsiteX1" fmla="*/ 9355 w 10006"/>
                  <a:gd name="connsiteY1" fmla="*/ 6618 h 10000"/>
                  <a:gd name="connsiteX2" fmla="*/ 9153 w 10006"/>
                  <a:gd name="connsiteY2" fmla="*/ 6346 h 10000"/>
                  <a:gd name="connsiteX3" fmla="*/ 1887 w 10006"/>
                  <a:gd name="connsiteY3" fmla="*/ 181 h 10000"/>
                  <a:gd name="connsiteX4" fmla="*/ 8236 w 10006"/>
                  <a:gd name="connsiteY4" fmla="*/ 6348 h 10000"/>
                  <a:gd name="connsiteX5" fmla="*/ 71 w 10006"/>
                  <a:gd name="connsiteY5" fmla="*/ 9428 h 10000"/>
                  <a:gd name="connsiteX6" fmla="*/ 9558 w 10006"/>
                  <a:gd name="connsiteY6" fmla="*/ 6618 h 10000"/>
                  <a:gd name="connsiteX0" fmla="*/ 9558 w 10006"/>
                  <a:gd name="connsiteY0" fmla="*/ 6652 h 10034"/>
                  <a:gd name="connsiteX1" fmla="*/ 9355 w 10006"/>
                  <a:gd name="connsiteY1" fmla="*/ 6652 h 10034"/>
                  <a:gd name="connsiteX2" fmla="*/ 9153 w 10006"/>
                  <a:gd name="connsiteY2" fmla="*/ 6380 h 10034"/>
                  <a:gd name="connsiteX3" fmla="*/ 1887 w 10006"/>
                  <a:gd name="connsiteY3" fmla="*/ 215 h 10034"/>
                  <a:gd name="connsiteX4" fmla="*/ 8236 w 10006"/>
                  <a:gd name="connsiteY4" fmla="*/ 6382 h 10034"/>
                  <a:gd name="connsiteX5" fmla="*/ 71 w 10006"/>
                  <a:gd name="connsiteY5" fmla="*/ 9462 h 10034"/>
                  <a:gd name="connsiteX6" fmla="*/ 9558 w 10006"/>
                  <a:gd name="connsiteY6" fmla="*/ 6652 h 10034"/>
                  <a:gd name="connsiteX0" fmla="*/ 9558 w 9558"/>
                  <a:gd name="connsiteY0" fmla="*/ 6652 h 10197"/>
                  <a:gd name="connsiteX1" fmla="*/ 9355 w 9558"/>
                  <a:gd name="connsiteY1" fmla="*/ 6652 h 10197"/>
                  <a:gd name="connsiteX2" fmla="*/ 9153 w 9558"/>
                  <a:gd name="connsiteY2" fmla="*/ 6380 h 10197"/>
                  <a:gd name="connsiteX3" fmla="*/ 1887 w 9558"/>
                  <a:gd name="connsiteY3" fmla="*/ 215 h 10197"/>
                  <a:gd name="connsiteX4" fmla="*/ 8236 w 9558"/>
                  <a:gd name="connsiteY4" fmla="*/ 6382 h 10197"/>
                  <a:gd name="connsiteX5" fmla="*/ 71 w 9558"/>
                  <a:gd name="connsiteY5" fmla="*/ 9462 h 10197"/>
                  <a:gd name="connsiteX6" fmla="*/ 9558 w 9558"/>
                  <a:gd name="connsiteY6" fmla="*/ 6652 h 10197"/>
                  <a:gd name="connsiteX0" fmla="*/ 10000 w 10000"/>
                  <a:gd name="connsiteY0" fmla="*/ 6696 h 10173"/>
                  <a:gd name="connsiteX1" fmla="*/ 9788 w 10000"/>
                  <a:gd name="connsiteY1" fmla="*/ 6696 h 10173"/>
                  <a:gd name="connsiteX2" fmla="*/ 9576 w 10000"/>
                  <a:gd name="connsiteY2" fmla="*/ 6430 h 10173"/>
                  <a:gd name="connsiteX3" fmla="*/ 1974 w 10000"/>
                  <a:gd name="connsiteY3" fmla="*/ 384 h 10173"/>
                  <a:gd name="connsiteX4" fmla="*/ 8617 w 10000"/>
                  <a:gd name="connsiteY4" fmla="*/ 6432 h 10173"/>
                  <a:gd name="connsiteX5" fmla="*/ 74 w 10000"/>
                  <a:gd name="connsiteY5" fmla="*/ 9452 h 10173"/>
                  <a:gd name="connsiteX6" fmla="*/ 10000 w 10000"/>
                  <a:gd name="connsiteY6" fmla="*/ 6696 h 10173"/>
                  <a:gd name="connsiteX0" fmla="*/ 10000 w 10000"/>
                  <a:gd name="connsiteY0" fmla="*/ 6696 h 10173"/>
                  <a:gd name="connsiteX1" fmla="*/ 9788 w 10000"/>
                  <a:gd name="connsiteY1" fmla="*/ 6696 h 10173"/>
                  <a:gd name="connsiteX2" fmla="*/ 9576 w 10000"/>
                  <a:gd name="connsiteY2" fmla="*/ 6430 h 10173"/>
                  <a:gd name="connsiteX3" fmla="*/ 1974 w 10000"/>
                  <a:gd name="connsiteY3" fmla="*/ 384 h 10173"/>
                  <a:gd name="connsiteX4" fmla="*/ 8617 w 10000"/>
                  <a:gd name="connsiteY4" fmla="*/ 6432 h 10173"/>
                  <a:gd name="connsiteX5" fmla="*/ 74 w 10000"/>
                  <a:gd name="connsiteY5" fmla="*/ 9452 h 10173"/>
                  <a:gd name="connsiteX6" fmla="*/ 10000 w 10000"/>
                  <a:gd name="connsiteY6" fmla="*/ 6696 h 10173"/>
                  <a:gd name="connsiteX0" fmla="*/ 10000 w 10000"/>
                  <a:gd name="connsiteY0" fmla="*/ 6747 h 10224"/>
                  <a:gd name="connsiteX1" fmla="*/ 9788 w 10000"/>
                  <a:gd name="connsiteY1" fmla="*/ 6747 h 10224"/>
                  <a:gd name="connsiteX2" fmla="*/ 9576 w 10000"/>
                  <a:gd name="connsiteY2" fmla="*/ 6481 h 10224"/>
                  <a:gd name="connsiteX3" fmla="*/ 1974 w 10000"/>
                  <a:gd name="connsiteY3" fmla="*/ 435 h 10224"/>
                  <a:gd name="connsiteX4" fmla="*/ 8617 w 10000"/>
                  <a:gd name="connsiteY4" fmla="*/ 6483 h 10224"/>
                  <a:gd name="connsiteX5" fmla="*/ 74 w 10000"/>
                  <a:gd name="connsiteY5" fmla="*/ 9503 h 10224"/>
                  <a:gd name="connsiteX6" fmla="*/ 10000 w 10000"/>
                  <a:gd name="connsiteY6" fmla="*/ 6747 h 10224"/>
                  <a:gd name="connsiteX0" fmla="*/ 10000 w 10000"/>
                  <a:gd name="connsiteY0" fmla="*/ 5820 h 9297"/>
                  <a:gd name="connsiteX1" fmla="*/ 9788 w 10000"/>
                  <a:gd name="connsiteY1" fmla="*/ 5820 h 9297"/>
                  <a:gd name="connsiteX2" fmla="*/ 9576 w 10000"/>
                  <a:gd name="connsiteY2" fmla="*/ 5554 h 9297"/>
                  <a:gd name="connsiteX3" fmla="*/ 2180 w 10000"/>
                  <a:gd name="connsiteY3" fmla="*/ 500 h 9297"/>
                  <a:gd name="connsiteX4" fmla="*/ 8617 w 10000"/>
                  <a:gd name="connsiteY4" fmla="*/ 5556 h 9297"/>
                  <a:gd name="connsiteX5" fmla="*/ 74 w 10000"/>
                  <a:gd name="connsiteY5" fmla="*/ 8576 h 9297"/>
                  <a:gd name="connsiteX6" fmla="*/ 10000 w 10000"/>
                  <a:gd name="connsiteY6" fmla="*/ 5820 h 9297"/>
                  <a:gd name="connsiteX0" fmla="*/ 10000 w 10000"/>
                  <a:gd name="connsiteY0" fmla="*/ 6260 h 10000"/>
                  <a:gd name="connsiteX1" fmla="*/ 9788 w 10000"/>
                  <a:gd name="connsiteY1" fmla="*/ 6260 h 10000"/>
                  <a:gd name="connsiteX2" fmla="*/ 9576 w 10000"/>
                  <a:gd name="connsiteY2" fmla="*/ 5974 h 10000"/>
                  <a:gd name="connsiteX3" fmla="*/ 2180 w 10000"/>
                  <a:gd name="connsiteY3" fmla="*/ 538 h 10000"/>
                  <a:gd name="connsiteX4" fmla="*/ 8617 w 10000"/>
                  <a:gd name="connsiteY4" fmla="*/ 5976 h 10000"/>
                  <a:gd name="connsiteX5" fmla="*/ 74 w 10000"/>
                  <a:gd name="connsiteY5" fmla="*/ 9224 h 10000"/>
                  <a:gd name="connsiteX6" fmla="*/ 10000 w 10000"/>
                  <a:gd name="connsiteY6" fmla="*/ 6260 h 10000"/>
                  <a:gd name="connsiteX0" fmla="*/ 10000 w 10000"/>
                  <a:gd name="connsiteY0" fmla="*/ 6206 h 9946"/>
                  <a:gd name="connsiteX1" fmla="*/ 9788 w 10000"/>
                  <a:gd name="connsiteY1" fmla="*/ 6206 h 9946"/>
                  <a:gd name="connsiteX2" fmla="*/ 9576 w 10000"/>
                  <a:gd name="connsiteY2" fmla="*/ 5920 h 9946"/>
                  <a:gd name="connsiteX3" fmla="*/ 2180 w 10000"/>
                  <a:gd name="connsiteY3" fmla="*/ 484 h 9946"/>
                  <a:gd name="connsiteX4" fmla="*/ 8617 w 10000"/>
                  <a:gd name="connsiteY4" fmla="*/ 5922 h 9946"/>
                  <a:gd name="connsiteX5" fmla="*/ 74 w 10000"/>
                  <a:gd name="connsiteY5" fmla="*/ 9170 h 9946"/>
                  <a:gd name="connsiteX6" fmla="*/ 10000 w 10000"/>
                  <a:gd name="connsiteY6" fmla="*/ 6206 h 9946"/>
                  <a:gd name="connsiteX0" fmla="*/ 10000 w 10000"/>
                  <a:gd name="connsiteY0" fmla="*/ 6240 h 10000"/>
                  <a:gd name="connsiteX1" fmla="*/ 9788 w 10000"/>
                  <a:gd name="connsiteY1" fmla="*/ 6240 h 10000"/>
                  <a:gd name="connsiteX2" fmla="*/ 9576 w 10000"/>
                  <a:gd name="connsiteY2" fmla="*/ 5952 h 10000"/>
                  <a:gd name="connsiteX3" fmla="*/ 2180 w 10000"/>
                  <a:gd name="connsiteY3" fmla="*/ 487 h 10000"/>
                  <a:gd name="connsiteX4" fmla="*/ 8617 w 10000"/>
                  <a:gd name="connsiteY4" fmla="*/ 5954 h 10000"/>
                  <a:gd name="connsiteX5" fmla="*/ 74 w 10000"/>
                  <a:gd name="connsiteY5" fmla="*/ 9220 h 10000"/>
                  <a:gd name="connsiteX6" fmla="*/ 10000 w 10000"/>
                  <a:gd name="connsiteY6" fmla="*/ 6240 h 10000"/>
                  <a:gd name="connsiteX0" fmla="*/ 10010 w 10010"/>
                  <a:gd name="connsiteY0" fmla="*/ 6240 h 10000"/>
                  <a:gd name="connsiteX1" fmla="*/ 9798 w 10010"/>
                  <a:gd name="connsiteY1" fmla="*/ 6240 h 10000"/>
                  <a:gd name="connsiteX2" fmla="*/ 9586 w 10010"/>
                  <a:gd name="connsiteY2" fmla="*/ 5952 h 10000"/>
                  <a:gd name="connsiteX3" fmla="*/ 2190 w 10010"/>
                  <a:gd name="connsiteY3" fmla="*/ 487 h 10000"/>
                  <a:gd name="connsiteX4" fmla="*/ 8627 w 10010"/>
                  <a:gd name="connsiteY4" fmla="*/ 5954 h 10000"/>
                  <a:gd name="connsiteX5" fmla="*/ 84 w 10010"/>
                  <a:gd name="connsiteY5" fmla="*/ 9220 h 10000"/>
                  <a:gd name="connsiteX6" fmla="*/ 10010 w 10010"/>
                  <a:gd name="connsiteY6" fmla="*/ 624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0" name="Freeform 105"/>
              <p:cNvSpPr>
                <a:spLocks/>
              </p:cNvSpPr>
              <p:nvPr/>
            </p:nvSpPr>
            <p:spPr bwMode="auto">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1" name="Freeform 106"/>
              <p:cNvSpPr>
                <a:spLocks/>
              </p:cNvSpPr>
              <p:nvPr/>
            </p:nvSpPr>
            <p:spPr bwMode="auto">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2" name="Freeform 106"/>
              <p:cNvSpPr>
                <a:spLocks/>
              </p:cNvSpPr>
              <p:nvPr/>
            </p:nvSpPr>
            <p:spPr bwMode="auto">
              <a:xfrm>
                <a:off x="6222894" y="1584913"/>
                <a:ext cx="447228" cy="446160"/>
              </a:xfrm>
              <a:custGeom>
                <a:avLst/>
                <a:gdLst>
                  <a:gd name="T0" fmla="*/ 2147483647 w 72"/>
                  <a:gd name="T1" fmla="*/ 2147483647 h 72"/>
                  <a:gd name="T2" fmla="*/ 2147483647 w 72"/>
                  <a:gd name="T3" fmla="*/ 2147483647 h 72"/>
                  <a:gd name="T4" fmla="*/ 2147483647 w 72"/>
                  <a:gd name="T5" fmla="*/ 2147483647 h 72"/>
                  <a:gd name="T6" fmla="*/ 2147483647 w 72"/>
                  <a:gd name="T7" fmla="*/ 2147483647 h 72"/>
                  <a:gd name="T8" fmla="*/ 2147483647 w 72"/>
                  <a:gd name="T9" fmla="*/ 2147483647 h 72"/>
                  <a:gd name="T10" fmla="*/ 2147483647 w 72"/>
                  <a:gd name="T11" fmla="*/ 2147483647 h 72"/>
                  <a:gd name="T12" fmla="*/ 2147483647 w 72"/>
                  <a:gd name="T13" fmla="*/ 2147483647 h 72"/>
                  <a:gd name="T14" fmla="*/ 0 w 72"/>
                  <a:gd name="T15" fmla="*/ 2147483647 h 72"/>
                  <a:gd name="T16" fmla="*/ 2147483647 w 72"/>
                  <a:gd name="T17" fmla="*/ 2147483647 h 72"/>
                  <a:gd name="T18" fmla="*/ 2147483647 w 72"/>
                  <a:gd name="T19" fmla="*/ 2147483647 h 72"/>
                  <a:gd name="T20" fmla="*/ 2147483647 w 72"/>
                  <a:gd name="T21" fmla="*/ 2147483647 h 72"/>
                  <a:gd name="T22" fmla="*/ 2147483647 w 72"/>
                  <a:gd name="T23" fmla="*/ 2147483647 h 72"/>
                  <a:gd name="T24" fmla="*/ 2147483647 w 72"/>
                  <a:gd name="T25" fmla="*/ 2147483647 h 72"/>
                  <a:gd name="T26" fmla="*/ 2147483647 w 72"/>
                  <a:gd name="T27" fmla="*/ 2147483647 h 72"/>
                  <a:gd name="T28" fmla="*/ 2147483647 w 72"/>
                  <a:gd name="T29" fmla="*/ 2147483647 h 72"/>
                  <a:gd name="T30" fmla="*/ 2147483647 w 72"/>
                  <a:gd name="T31" fmla="*/ 2147483647 h 72"/>
                  <a:gd name="T32" fmla="*/ 2147483647 w 72"/>
                  <a:gd name="T33" fmla="*/ 2147483647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grpSp>
      <p:pic>
        <p:nvPicPr>
          <p:cNvPr id="101" name="Picture 1039" descr="sim_2color_sig"/>
          <p:cNvPicPr>
            <a:picLocks noChangeAspect="1" noChangeArrowheads="1"/>
          </p:cNvPicPr>
          <p:nvPr userDrawn="1">
            <p:custDataLst>
              <p:tags r:id="rId3"/>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9971946" y="60325"/>
            <a:ext cx="2151623" cy="9207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5" y="1005840"/>
            <a:ext cx="9144001" cy="2651760"/>
          </a:xfrm>
        </p:spPr>
        <p:txBody>
          <a:bodyPr anchor="b">
            <a:normAutofit/>
          </a:bodyPr>
          <a:lstStyle>
            <a:lvl1pPr algn="ctr">
              <a:lnSpc>
                <a:spcPct val="80000"/>
              </a:lnSpc>
              <a:defRPr sz="5400">
                <a:solidFill>
                  <a:schemeClr val="tx1"/>
                </a:solidFill>
                <a:effectLst>
                  <a:outerShdw blurRad="50800" algn="ctr" rotWithShape="0">
                    <a:prstClr val="black">
                      <a:alpha val="35000"/>
                    </a:prstClr>
                  </a:outerShdw>
                </a:effectLst>
              </a:defRPr>
            </a:lvl1pPr>
          </a:lstStyle>
          <a:p>
            <a:r>
              <a:rPr lang="en-US" smtClean="0"/>
              <a:t>Click to edit Master title style</a:t>
            </a:r>
            <a:endParaRPr lang="en-US"/>
          </a:p>
        </p:txBody>
      </p:sp>
      <p:sp>
        <p:nvSpPr>
          <p:cNvPr id="3" name="Subtitle 2"/>
          <p:cNvSpPr>
            <a:spLocks noGrp="1"/>
          </p:cNvSpPr>
          <p:nvPr>
            <p:ph type="subTitle" idx="1"/>
          </p:nvPr>
        </p:nvSpPr>
        <p:spPr>
          <a:xfrm>
            <a:off x="1524005" y="3719592"/>
            <a:ext cx="9144001" cy="1082939"/>
          </a:xfrm>
        </p:spPr>
        <p:txBody>
          <a:bodyPr/>
          <a:lstStyle>
            <a:lvl1pPr marL="0" indent="0" algn="ctr">
              <a:spcBef>
                <a:spcPts val="750"/>
              </a:spcBef>
              <a:buNone/>
              <a:defRPr sz="1800">
                <a:effectLst>
                  <a:outerShdw blurRad="50800" algn="ctr" rotWithShape="0">
                    <a:prstClr val="black">
                      <a:alpha val="35000"/>
                    </a:prst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Tree>
    <p:extLst>
      <p:ext uri="{BB962C8B-B14F-4D97-AF65-F5344CB8AC3E}">
        <p14:creationId xmlns:p14="http://schemas.microsoft.com/office/powerpoint/2010/main" val="236119695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blipFill dpi="0" rotWithShape="0">
          <a:blip r:embed="rId5"/>
          <a:srcRect/>
          <a:stretch>
            <a:fillRect/>
          </a:stretch>
        </a:blipFill>
        <a:effectLst/>
      </p:bgPr>
    </p:bg>
    <p:spTree>
      <p:nvGrpSpPr>
        <p:cNvPr id="1" name=""/>
        <p:cNvGrpSpPr/>
        <p:nvPr/>
      </p:nvGrpSpPr>
      <p:grpSpPr>
        <a:xfrm>
          <a:off x="0" y="0"/>
          <a:ext cx="0" cy="0"/>
          <a:chOff x="0" y="0"/>
          <a:chExt cx="0" cy="0"/>
        </a:xfrm>
      </p:grpSpPr>
      <p:grpSp>
        <p:nvGrpSpPr>
          <p:cNvPr id="4" name="Group 64"/>
          <p:cNvGrpSpPr>
            <a:grpSpLocks/>
          </p:cNvGrpSpPr>
          <p:nvPr>
            <p:custDataLst>
              <p:tags r:id="rId2"/>
            </p:custDataLst>
          </p:nvPr>
        </p:nvGrpSpPr>
        <p:grpSpPr bwMode="auto">
          <a:xfrm>
            <a:off x="1360679" y="5441950"/>
            <a:ext cx="9510428" cy="1303338"/>
            <a:chOff x="286013" y="4191000"/>
            <a:chExt cx="11616798" cy="2513417"/>
          </a:xfrm>
        </p:grpSpPr>
        <p:sp>
          <p:nvSpPr>
            <p:cNvPr id="5" name="Freeform 5"/>
            <p:cNvSpPr>
              <a:spLocks/>
            </p:cNvSpPr>
            <p:nvPr/>
          </p:nvSpPr>
          <p:spPr bwMode="auto">
            <a:xfrm flipH="1">
              <a:off x="2410705" y="6285003"/>
              <a:ext cx="7776" cy="12246"/>
            </a:xfrm>
            <a:custGeom>
              <a:avLst/>
              <a:gdLst>
                <a:gd name="T0" fmla="*/ 2147483647 w 4"/>
                <a:gd name="T1" fmla="*/ 2147483647 h 8"/>
                <a:gd name="T2" fmla="*/ 0 w 4"/>
                <a:gd name="T3" fmla="*/ 0 h 8"/>
                <a:gd name="T4" fmla="*/ 2147483647 w 4"/>
                <a:gd name="T5" fmla="*/ 2147483647 h 8"/>
                <a:gd name="T6" fmla="*/ 0 60000 65536"/>
                <a:gd name="T7" fmla="*/ 0 60000 65536"/>
                <a:gd name="T8" fmla="*/ 0 60000 65536"/>
              </a:gdLst>
              <a:ahLst/>
              <a:cxnLst>
                <a:cxn ang="T6">
                  <a:pos x="T0" y="T1"/>
                </a:cxn>
                <a:cxn ang="T7">
                  <a:pos x="T2" y="T3"/>
                </a:cxn>
                <a:cxn ang="T8">
                  <a:pos x="T4" y="T5"/>
                </a:cxn>
              </a:cxnLst>
              <a:rect l="0" t="0" r="r" b="b"/>
              <a:pathLst>
                <a:path w="4" h="8">
                  <a:moveTo>
                    <a:pt x="4" y="8"/>
                  </a:moveTo>
                  <a:lnTo>
                    <a:pt x="0" y="0"/>
                  </a:lnTo>
                  <a:lnTo>
                    <a:pt x="4" y="8"/>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 name="Line 6"/>
            <p:cNvSpPr>
              <a:spLocks noChangeShapeType="1"/>
            </p:cNvSpPr>
            <p:nvPr/>
          </p:nvSpPr>
          <p:spPr bwMode="auto">
            <a:xfrm flipV="1">
              <a:off x="2410705" y="6285003"/>
              <a:ext cx="7776" cy="12246"/>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 name="Freeform 7"/>
            <p:cNvSpPr>
              <a:spLocks/>
            </p:cNvSpPr>
            <p:nvPr/>
          </p:nvSpPr>
          <p:spPr bwMode="auto">
            <a:xfrm rot="21252465" flipH="1">
              <a:off x="791429" y="5626801"/>
              <a:ext cx="1632883" cy="655141"/>
            </a:xfrm>
            <a:custGeom>
              <a:avLst/>
              <a:gdLst>
                <a:gd name="T0" fmla="*/ 0 w 594"/>
                <a:gd name="T1" fmla="*/ 2147483647 h 255"/>
                <a:gd name="T2" fmla="*/ 2147483647 w 594"/>
                <a:gd name="T3" fmla="*/ 0 h 255"/>
                <a:gd name="T4" fmla="*/ 2147483647 w 594"/>
                <a:gd name="T5" fmla="*/ 2147483647 h 255"/>
                <a:gd name="T6" fmla="*/ 2147483647 w 594"/>
                <a:gd name="T7" fmla="*/ 2147483647 h 255"/>
                <a:gd name="T8" fmla="*/ 0 w 594"/>
                <a:gd name="T9" fmla="*/ 2147483647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8" name="Group 68"/>
            <p:cNvGrpSpPr>
              <a:grpSpLocks/>
            </p:cNvGrpSpPr>
            <p:nvPr/>
          </p:nvGrpSpPr>
          <p:grpSpPr bwMode="auto">
            <a:xfrm rot="-806488">
              <a:off x="445930" y="5452235"/>
              <a:ext cx="365582" cy="421970"/>
              <a:chOff x="1457010" y="1673260"/>
              <a:chExt cx="617538" cy="712788"/>
            </a:xfrm>
          </p:grpSpPr>
          <p:sp>
            <p:nvSpPr>
              <p:cNvPr id="99" name="Freeform 8"/>
              <p:cNvSpPr>
                <a:spLocks/>
              </p:cNvSpPr>
              <p:nvPr/>
            </p:nvSpPr>
            <p:spPr bwMode="auto">
              <a:xfrm flipH="1">
                <a:off x="1419987" y="1600569"/>
                <a:ext cx="591054" cy="661928"/>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00" name="Freeform 9"/>
              <p:cNvSpPr>
                <a:spLocks/>
              </p:cNvSpPr>
              <p:nvPr/>
            </p:nvSpPr>
            <p:spPr bwMode="auto">
              <a:xfrm flipH="1">
                <a:off x="1474073" y="1672679"/>
                <a:ext cx="581204" cy="692956"/>
              </a:xfrm>
              <a:custGeom>
                <a:avLst/>
                <a:gdLst>
                  <a:gd name="T0" fmla="*/ 2147483647 w 186"/>
                  <a:gd name="T1" fmla="*/ 2147483647 h 215"/>
                  <a:gd name="T2" fmla="*/ 2147483647 w 186"/>
                  <a:gd name="T3" fmla="*/ 2147483647 h 215"/>
                  <a:gd name="T4" fmla="*/ 2147483647 w 186"/>
                  <a:gd name="T5" fmla="*/ 2147483647 h 215"/>
                  <a:gd name="T6" fmla="*/ 2147483647 w 186"/>
                  <a:gd name="T7" fmla="*/ 2147483647 h 215"/>
                  <a:gd name="T8" fmla="*/ 2147483647 w 186"/>
                  <a:gd name="T9" fmla="*/ 2147483647 h 215"/>
                  <a:gd name="T10" fmla="*/ 2147483647 w 186"/>
                  <a:gd name="T11" fmla="*/ 2147483647 h 215"/>
                  <a:gd name="T12" fmla="*/ 2147483647 w 186"/>
                  <a:gd name="T13" fmla="*/ 0 h 215"/>
                  <a:gd name="T14" fmla="*/ 2147483647 w 186"/>
                  <a:gd name="T15" fmla="*/ 2147483647 h 215"/>
                  <a:gd name="T16" fmla="*/ 2147483647 w 186"/>
                  <a:gd name="T17" fmla="*/ 2147483647 h 215"/>
                  <a:gd name="T18" fmla="*/ 2147483647 w 186"/>
                  <a:gd name="T19" fmla="*/ 2147483647 h 215"/>
                  <a:gd name="T20" fmla="*/ 2147483647 w 186"/>
                  <a:gd name="T21" fmla="*/ 2147483647 h 215"/>
                  <a:gd name="T22" fmla="*/ 2147483647 w 186"/>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9" name="Freeform 10"/>
            <p:cNvSpPr>
              <a:spLocks/>
            </p:cNvSpPr>
            <p:nvPr/>
          </p:nvSpPr>
          <p:spPr bwMode="auto">
            <a:xfrm rot="19613158" flipH="1">
              <a:off x="1681739" y="5813546"/>
              <a:ext cx="503472" cy="551053"/>
            </a:xfrm>
            <a:custGeom>
              <a:avLst/>
              <a:gdLst>
                <a:gd name="T0" fmla="*/ 2147483647 w 10000"/>
                <a:gd name="T1" fmla="*/ 2147483647 h 9998"/>
                <a:gd name="T2" fmla="*/ 2147483647 w 10000"/>
                <a:gd name="T3" fmla="*/ 2147483647 h 9998"/>
                <a:gd name="T4" fmla="*/ 2147483647 w 10000"/>
                <a:gd name="T5" fmla="*/ 2147483647 h 9998"/>
                <a:gd name="T6" fmla="*/ 2147483647 w 10000"/>
                <a:gd name="T7" fmla="*/ 2147483647 h 9998"/>
                <a:gd name="T8" fmla="*/ 2147483647 w 10000"/>
                <a:gd name="T9" fmla="*/ 2147483647 h 9998"/>
                <a:gd name="T10" fmla="*/ 2147483647 w 10000"/>
                <a:gd name="T11" fmla="*/ 2147483647 h 99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0" name="Freeform 23"/>
            <p:cNvSpPr>
              <a:spLocks/>
            </p:cNvSpPr>
            <p:nvPr/>
          </p:nvSpPr>
          <p:spPr bwMode="auto">
            <a:xfrm flipH="1">
              <a:off x="2305733" y="5029826"/>
              <a:ext cx="344072" cy="345940"/>
            </a:xfrm>
            <a:custGeom>
              <a:avLst/>
              <a:gdLst>
                <a:gd name="T0" fmla="*/ 2147483647 w 108"/>
                <a:gd name="T1" fmla="*/ 2147483647 h 108"/>
                <a:gd name="T2" fmla="*/ 2147483647 w 108"/>
                <a:gd name="T3" fmla="*/ 2147483647 h 108"/>
                <a:gd name="T4" fmla="*/ 2147483647 w 108"/>
                <a:gd name="T5" fmla="*/ 2147483647 h 108"/>
                <a:gd name="T6" fmla="*/ 2147483647 w 108"/>
                <a:gd name="T7" fmla="*/ 2147483647 h 108"/>
                <a:gd name="T8" fmla="*/ 2147483647 w 108"/>
                <a:gd name="T9" fmla="*/ 2147483647 h 108"/>
                <a:gd name="T10" fmla="*/ 2147483647 w 108"/>
                <a:gd name="T11" fmla="*/ 2147483647 h 108"/>
                <a:gd name="T12" fmla="*/ 2147483647 w 108"/>
                <a:gd name="T13" fmla="*/ 0 h 108"/>
                <a:gd name="T14" fmla="*/ 2147483647 w 108"/>
                <a:gd name="T15" fmla="*/ 2147483647 h 108"/>
                <a:gd name="T16" fmla="*/ 2147483647 w 108"/>
                <a:gd name="T17" fmla="*/ 2147483647 h 108"/>
                <a:gd name="T18" fmla="*/ 2147483647 w 108"/>
                <a:gd name="T19" fmla="*/ 2147483647 h 108"/>
                <a:gd name="T20" fmla="*/ 2147483647 w 108"/>
                <a:gd name="T21" fmla="*/ 2147483647 h 108"/>
                <a:gd name="T22" fmla="*/ 2147483647 w 108"/>
                <a:gd name="T23" fmla="*/ 2147483647 h 108"/>
                <a:gd name="T24" fmla="*/ 2147483647 w 108"/>
                <a:gd name="T25" fmla="*/ 2147483647 h 108"/>
                <a:gd name="T26" fmla="*/ 2147483647 w 108"/>
                <a:gd name="T27" fmla="*/ 2147483647 h 108"/>
                <a:gd name="T28" fmla="*/ 0 w 108"/>
                <a:gd name="T29" fmla="*/ 2147483647 h 108"/>
                <a:gd name="T30" fmla="*/ 2147483647 w 108"/>
                <a:gd name="T31" fmla="*/ 2147483647 h 108"/>
                <a:gd name="T32" fmla="*/ 2147483647 w 108"/>
                <a:gd name="T33" fmla="*/ 2147483647 h 108"/>
                <a:gd name="T34" fmla="*/ 2147483647 w 108"/>
                <a:gd name="T35" fmla="*/ 2147483647 h 108"/>
                <a:gd name="T36" fmla="*/ 2147483647 w 108"/>
                <a:gd name="T37" fmla="*/ 2147483647 h 108"/>
                <a:gd name="T38" fmla="*/ 2147483647 w 108"/>
                <a:gd name="T39" fmla="*/ 2147483647 h 108"/>
                <a:gd name="T40" fmla="*/ 2147483647 w 108"/>
                <a:gd name="T41" fmla="*/ 2147483647 h 108"/>
                <a:gd name="T42" fmla="*/ 2147483647 w 108"/>
                <a:gd name="T43" fmla="*/ 2147483647 h 108"/>
                <a:gd name="T44" fmla="*/ 2147483647 w 108"/>
                <a:gd name="T45" fmla="*/ 2147483647 h 108"/>
                <a:gd name="T46" fmla="*/ 2147483647 w 108"/>
                <a:gd name="T47" fmla="*/ 2147483647 h 108"/>
                <a:gd name="T48" fmla="*/ 2147483647 w 108"/>
                <a:gd name="T49" fmla="*/ 2147483647 h 108"/>
                <a:gd name="T50" fmla="*/ 2147483647 w 108"/>
                <a:gd name="T51" fmla="*/ 2147483647 h 108"/>
                <a:gd name="T52" fmla="*/ 2147483647 w 108"/>
                <a:gd name="T53" fmla="*/ 2147483647 h 108"/>
                <a:gd name="T54" fmla="*/ 2147483647 w 108"/>
                <a:gd name="T55" fmla="*/ 2147483647 h 108"/>
                <a:gd name="T56" fmla="*/ 2147483647 w 108"/>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1" name="Freeform 24"/>
            <p:cNvSpPr>
              <a:spLocks/>
            </p:cNvSpPr>
            <p:nvPr/>
          </p:nvSpPr>
          <p:spPr bwMode="auto">
            <a:xfrm flipH="1">
              <a:off x="3149390" y="5853346"/>
              <a:ext cx="610387" cy="327570"/>
            </a:xfrm>
            <a:custGeom>
              <a:avLst/>
              <a:gdLst>
                <a:gd name="T0" fmla="*/ 0 w 10000"/>
                <a:gd name="T1" fmla="*/ 2147483647 h 9940"/>
                <a:gd name="T2" fmla="*/ 2147483647 w 10000"/>
                <a:gd name="T3" fmla="*/ 2147483647 h 9940"/>
                <a:gd name="T4" fmla="*/ 0 w 10000"/>
                <a:gd name="T5" fmla="*/ 2147483647 h 9940"/>
                <a:gd name="T6" fmla="*/ 0 60000 65536"/>
                <a:gd name="T7" fmla="*/ 0 60000 65536"/>
                <a:gd name="T8" fmla="*/ 0 60000 65536"/>
              </a:gdLst>
              <a:ahLst/>
              <a:cxnLst>
                <a:cxn ang="T6">
                  <a:pos x="T0" y="T1"/>
                </a:cxn>
                <a:cxn ang="T7">
                  <a:pos x="T2" y="T3"/>
                </a:cxn>
                <a:cxn ang="T8">
                  <a:pos x="T4" y="T5"/>
                </a:cxn>
              </a:cxnLst>
              <a:rect l="0" t="0"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2" name="Freeform 25"/>
            <p:cNvSpPr>
              <a:spLocks/>
            </p:cNvSpPr>
            <p:nvPr/>
          </p:nvSpPr>
          <p:spPr bwMode="auto">
            <a:xfrm flipH="1">
              <a:off x="3120232" y="5378826"/>
              <a:ext cx="349904" cy="394923"/>
            </a:xfrm>
            <a:custGeom>
              <a:avLst/>
              <a:gdLst>
                <a:gd name="T0" fmla="*/ 2147483647 w 10000"/>
                <a:gd name="T1" fmla="*/ 2147483647 h 10285"/>
                <a:gd name="T2" fmla="*/ 2147483647 w 10000"/>
                <a:gd name="T3" fmla="*/ 2147483647 h 10285"/>
                <a:gd name="T4" fmla="*/ 2147483647 w 10000"/>
                <a:gd name="T5" fmla="*/ 2147483647 h 10285"/>
                <a:gd name="T6" fmla="*/ 2147483647 w 10000"/>
                <a:gd name="T7" fmla="*/ 2147483647 h 10285"/>
                <a:gd name="T8" fmla="*/ 2147483647 w 10000"/>
                <a:gd name="T9" fmla="*/ 2147483647 h 10285"/>
                <a:gd name="T10" fmla="*/ 2147483647 w 10000"/>
                <a:gd name="T11" fmla="*/ 2147483647 h 10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3" name="Freeform 26"/>
            <p:cNvSpPr>
              <a:spLocks/>
            </p:cNvSpPr>
            <p:nvPr/>
          </p:nvSpPr>
          <p:spPr bwMode="auto">
            <a:xfrm flipH="1">
              <a:off x="1932503" y="5247187"/>
              <a:ext cx="198279" cy="198991"/>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0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0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2147483647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4" name="Freeform 27"/>
            <p:cNvSpPr>
              <a:spLocks/>
            </p:cNvSpPr>
            <p:nvPr/>
          </p:nvSpPr>
          <p:spPr bwMode="auto">
            <a:xfrm flipH="1">
              <a:off x="1592320" y="6046213"/>
              <a:ext cx="194391" cy="198992"/>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15" name="Group 75"/>
            <p:cNvGrpSpPr>
              <a:grpSpLocks/>
            </p:cNvGrpSpPr>
            <p:nvPr/>
          </p:nvGrpSpPr>
          <p:grpSpPr bwMode="auto">
            <a:xfrm>
              <a:off x="749894" y="5783561"/>
              <a:ext cx="325521" cy="364355"/>
              <a:chOff x="2114915" y="2460535"/>
              <a:chExt cx="452438" cy="506413"/>
            </a:xfrm>
          </p:grpSpPr>
          <p:sp>
            <p:nvSpPr>
              <p:cNvPr id="97" name="Freeform 28"/>
              <p:cNvSpPr>
                <a:spLocks/>
              </p:cNvSpPr>
              <p:nvPr/>
            </p:nvSpPr>
            <p:spPr bwMode="auto">
              <a:xfrm flipH="1">
                <a:off x="2115906" y="2510721"/>
                <a:ext cx="429590" cy="451032"/>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8" name="Freeform 29"/>
              <p:cNvSpPr>
                <a:spLocks/>
              </p:cNvSpPr>
              <p:nvPr/>
            </p:nvSpPr>
            <p:spPr bwMode="auto">
              <a:xfrm flipH="1">
                <a:off x="2126713" y="2459661"/>
                <a:ext cx="440397" cy="506349"/>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16" name="Freeform 30"/>
            <p:cNvSpPr>
              <a:spLocks noEditPoints="1"/>
            </p:cNvSpPr>
            <p:nvPr/>
          </p:nvSpPr>
          <p:spPr bwMode="auto">
            <a:xfrm flipH="1">
              <a:off x="1415423" y="5482914"/>
              <a:ext cx="4603176" cy="878625"/>
            </a:xfrm>
            <a:custGeom>
              <a:avLst/>
              <a:gdLst>
                <a:gd name="T0" fmla="*/ 2147483647 w 1444"/>
                <a:gd name="T1" fmla="*/ 2147483647 h 275"/>
                <a:gd name="T2" fmla="*/ 2147483647 w 1444"/>
                <a:gd name="T3" fmla="*/ 2147483647 h 275"/>
                <a:gd name="T4" fmla="*/ 2147483647 w 1444"/>
                <a:gd name="T5" fmla="*/ 2147483647 h 275"/>
                <a:gd name="T6" fmla="*/ 2147483647 w 1444"/>
                <a:gd name="T7" fmla="*/ 2147483647 h 275"/>
                <a:gd name="T8" fmla="*/ 2147483647 w 1444"/>
                <a:gd name="T9" fmla="*/ 2147483647 h 275"/>
                <a:gd name="T10" fmla="*/ 2147483647 w 1444"/>
                <a:gd name="T11" fmla="*/ 2147483647 h 275"/>
                <a:gd name="T12" fmla="*/ 2147483647 w 1444"/>
                <a:gd name="T13" fmla="*/ 0 h 275"/>
                <a:gd name="T14" fmla="*/ 2147483647 w 1444"/>
                <a:gd name="T15" fmla="*/ 2147483647 h 275"/>
                <a:gd name="T16" fmla="*/ 2147483647 w 1444"/>
                <a:gd name="T17" fmla="*/ 2147483647 h 275"/>
                <a:gd name="T18" fmla="*/ 0 w 1444"/>
                <a:gd name="T19" fmla="*/ 2147483647 h 275"/>
                <a:gd name="T20" fmla="*/ 2147483647 w 1444"/>
                <a:gd name="T21" fmla="*/ 2147483647 h 275"/>
                <a:gd name="T22" fmla="*/ 2147483647 w 1444"/>
                <a:gd name="T23" fmla="*/ 2147483647 h 275"/>
                <a:gd name="T24" fmla="*/ 2147483647 w 1444"/>
                <a:gd name="T25" fmla="*/ 2147483647 h 275"/>
                <a:gd name="T26" fmla="*/ 2147483647 w 1444"/>
                <a:gd name="T27" fmla="*/ 2147483647 h 275"/>
                <a:gd name="T28" fmla="*/ 2147483647 w 1444"/>
                <a:gd name="T29" fmla="*/ 2147483647 h 275"/>
                <a:gd name="T30" fmla="*/ 2147483647 w 1444"/>
                <a:gd name="T31" fmla="*/ 2147483647 h 275"/>
                <a:gd name="T32" fmla="*/ 2147483647 w 1444"/>
                <a:gd name="T33" fmla="*/ 2147483647 h 275"/>
                <a:gd name="T34" fmla="*/ 2147483647 w 1444"/>
                <a:gd name="T35" fmla="*/ 2147483647 h 275"/>
                <a:gd name="T36" fmla="*/ 2147483647 w 1444"/>
                <a:gd name="T37" fmla="*/ 2147483647 h 275"/>
                <a:gd name="T38" fmla="*/ 2147483647 w 1444"/>
                <a:gd name="T39" fmla="*/ 2147483647 h 275"/>
                <a:gd name="T40" fmla="*/ 2147483647 w 1444"/>
                <a:gd name="T41" fmla="*/ 2147483647 h 275"/>
                <a:gd name="T42" fmla="*/ 2147483647 w 1444"/>
                <a:gd name="T43" fmla="*/ 2147483647 h 2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7" name="Freeform 31"/>
            <p:cNvSpPr>
              <a:spLocks/>
            </p:cNvSpPr>
            <p:nvPr/>
          </p:nvSpPr>
          <p:spPr bwMode="auto">
            <a:xfrm flipH="1">
              <a:off x="2807262" y="5394134"/>
              <a:ext cx="149682" cy="150008"/>
            </a:xfrm>
            <a:custGeom>
              <a:avLst/>
              <a:gdLst>
                <a:gd name="T0" fmla="*/ 2147483647 w 47"/>
                <a:gd name="T1" fmla="*/ 2147483647 h 47"/>
                <a:gd name="T2" fmla="*/ 2147483647 w 47"/>
                <a:gd name="T3" fmla="*/ 2147483647 h 47"/>
                <a:gd name="T4" fmla="*/ 2147483647 w 47"/>
                <a:gd name="T5" fmla="*/ 2147483647 h 47"/>
                <a:gd name="T6" fmla="*/ 2147483647 w 47"/>
                <a:gd name="T7" fmla="*/ 2147483647 h 47"/>
                <a:gd name="T8" fmla="*/ 2147483647 w 47"/>
                <a:gd name="T9" fmla="*/ 2147483647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8" name="Freeform 32"/>
            <p:cNvSpPr>
              <a:spLocks/>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9" name="Freeform 33"/>
            <p:cNvSpPr>
              <a:spLocks/>
            </p:cNvSpPr>
            <p:nvPr/>
          </p:nvSpPr>
          <p:spPr bwMode="auto">
            <a:xfrm flipH="1">
              <a:off x="2216314" y="5688030"/>
              <a:ext cx="561790" cy="563299"/>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2147483647 w 95"/>
                <a:gd name="T19" fmla="*/ 2147483647 h 95"/>
                <a:gd name="T20" fmla="*/ 2147483647 w 95"/>
                <a:gd name="T21" fmla="*/ 2147483647 h 95"/>
                <a:gd name="T22" fmla="*/ 2147483647 w 95"/>
                <a:gd name="T23" fmla="*/ 2147483647 h 95"/>
                <a:gd name="T24" fmla="*/ 2147483647 w 95"/>
                <a:gd name="T25" fmla="*/ 2147483647 h 95"/>
                <a:gd name="T26" fmla="*/ 2147483647 w 95"/>
                <a:gd name="T27" fmla="*/ 2147483647 h 95"/>
                <a:gd name="T28" fmla="*/ 2147483647 w 95"/>
                <a:gd name="T29" fmla="*/ 2147483647 h 95"/>
                <a:gd name="T30" fmla="*/ 2147483647 w 95"/>
                <a:gd name="T31" fmla="*/ 2147483647 h 95"/>
                <a:gd name="T32" fmla="*/ 2147483647 w 9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0" name="Freeform 34"/>
            <p:cNvSpPr>
              <a:spLocks/>
            </p:cNvSpPr>
            <p:nvPr/>
          </p:nvSpPr>
          <p:spPr bwMode="auto">
            <a:xfrm flipH="1">
              <a:off x="690346" y="4986966"/>
              <a:ext cx="97195" cy="88782"/>
            </a:xfrm>
            <a:custGeom>
              <a:avLst/>
              <a:gdLst>
                <a:gd name="T0" fmla="*/ 2147483647 w 30"/>
                <a:gd name="T1" fmla="*/ 2147483647 h 28"/>
                <a:gd name="T2" fmla="*/ 2147483647 w 30"/>
                <a:gd name="T3" fmla="*/ 2147483647 h 28"/>
                <a:gd name="T4" fmla="*/ 2147483647 w 30"/>
                <a:gd name="T5" fmla="*/ 2147483647 h 28"/>
                <a:gd name="T6" fmla="*/ 2147483647 w 30"/>
                <a:gd name="T7" fmla="*/ 2147483647 h 28"/>
                <a:gd name="T8" fmla="*/ 2147483647 w 30"/>
                <a:gd name="T9" fmla="*/ 2147483647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1" name="Freeform 20"/>
            <p:cNvSpPr>
              <a:spLocks/>
            </p:cNvSpPr>
            <p:nvPr/>
          </p:nvSpPr>
          <p:spPr bwMode="auto">
            <a:xfrm flipH="1">
              <a:off x="3958056" y="5063502"/>
              <a:ext cx="161345" cy="162254"/>
            </a:xfrm>
            <a:custGeom>
              <a:avLst/>
              <a:gdLst>
                <a:gd name="T0" fmla="*/ 2147483647 w 51"/>
                <a:gd name="T1" fmla="*/ 2147483647 h 50"/>
                <a:gd name="T2" fmla="*/ 2147483647 w 51"/>
                <a:gd name="T3" fmla="*/ 2147483647 h 50"/>
                <a:gd name="T4" fmla="*/ 2147483647 w 51"/>
                <a:gd name="T5" fmla="*/ 2147483647 h 50"/>
                <a:gd name="T6" fmla="*/ 2147483647 w 51"/>
                <a:gd name="T7" fmla="*/ 2147483647 h 50"/>
                <a:gd name="T8" fmla="*/ 2147483647 w 51"/>
                <a:gd name="T9" fmla="*/ 2147483647 h 50"/>
                <a:gd name="T10" fmla="*/ 2147483647 w 51"/>
                <a:gd name="T11" fmla="*/ 2147483647 h 50"/>
                <a:gd name="T12" fmla="*/ 2147483647 w 51"/>
                <a:gd name="T13" fmla="*/ 0 h 50"/>
                <a:gd name="T14" fmla="*/ 2147483647 w 51"/>
                <a:gd name="T15" fmla="*/ 2147483647 h 50"/>
                <a:gd name="T16" fmla="*/ 2147483647 w 51"/>
                <a:gd name="T17" fmla="*/ 0 h 50"/>
                <a:gd name="T18" fmla="*/ 2147483647 w 51"/>
                <a:gd name="T19" fmla="*/ 2147483647 h 50"/>
                <a:gd name="T20" fmla="*/ 2147483647 w 51"/>
                <a:gd name="T21" fmla="*/ 2147483647 h 50"/>
                <a:gd name="T22" fmla="*/ 2147483647 w 51"/>
                <a:gd name="T23" fmla="*/ 2147483647 h 50"/>
                <a:gd name="T24" fmla="*/ 2147483647 w 51"/>
                <a:gd name="T25" fmla="*/ 2147483647 h 50"/>
                <a:gd name="T26" fmla="*/ 2147483647 w 51"/>
                <a:gd name="T27" fmla="*/ 2147483647 h 50"/>
                <a:gd name="T28" fmla="*/ 2147483647 w 51"/>
                <a:gd name="T29" fmla="*/ 2147483647 h 50"/>
                <a:gd name="T30" fmla="*/ 2147483647 w 51"/>
                <a:gd name="T31" fmla="*/ 2147483647 h 50"/>
                <a:gd name="T32" fmla="*/ 2147483647 w 51"/>
                <a:gd name="T33" fmla="*/ 2147483647 h 50"/>
                <a:gd name="T34" fmla="*/ 2147483647 w 51"/>
                <a:gd name="T35" fmla="*/ 2147483647 h 50"/>
                <a:gd name="T36" fmla="*/ 2147483647 w 51"/>
                <a:gd name="T37" fmla="*/ 2147483647 h 50"/>
                <a:gd name="T38" fmla="*/ 2147483647 w 51"/>
                <a:gd name="T39" fmla="*/ 2147483647 h 50"/>
                <a:gd name="T40" fmla="*/ 2147483647 w 51"/>
                <a:gd name="T41" fmla="*/ 2147483647 h 50"/>
                <a:gd name="T42" fmla="*/ 2147483647 w 51"/>
                <a:gd name="T43" fmla="*/ 2147483647 h 50"/>
                <a:gd name="T44" fmla="*/ 2147483647 w 51"/>
                <a:gd name="T45" fmla="*/ 2147483647 h 50"/>
                <a:gd name="T46" fmla="*/ 2147483647 w 51"/>
                <a:gd name="T47" fmla="*/ 2147483647 h 50"/>
                <a:gd name="T48" fmla="*/ 2147483647 w 51"/>
                <a:gd name="T49" fmla="*/ 2147483647 h 50"/>
                <a:gd name="T50" fmla="*/ 2147483647 w 51"/>
                <a:gd name="T51" fmla="*/ 2147483647 h 50"/>
                <a:gd name="T52" fmla="*/ 2147483647 w 51"/>
                <a:gd name="T53" fmla="*/ 2147483647 h 50"/>
                <a:gd name="T54" fmla="*/ 2147483647 w 51"/>
                <a:gd name="T55" fmla="*/ 2147483647 h 50"/>
                <a:gd name="T56" fmla="*/ 2147483647 w 51"/>
                <a:gd name="T57" fmla="*/ 2147483647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2" name="Freeform 21"/>
            <p:cNvSpPr>
              <a:spLocks/>
            </p:cNvSpPr>
            <p:nvPr/>
          </p:nvSpPr>
          <p:spPr bwMode="auto">
            <a:xfrm flipH="1">
              <a:off x="3615928" y="6128872"/>
              <a:ext cx="281867" cy="284710"/>
            </a:xfrm>
            <a:custGeom>
              <a:avLst/>
              <a:gdLst>
                <a:gd name="T0" fmla="*/ 2147483647 w 117"/>
                <a:gd name="T1" fmla="*/ 2147483647 h 117"/>
                <a:gd name="T2" fmla="*/ 2147483647 w 117"/>
                <a:gd name="T3" fmla="*/ 2147483647 h 117"/>
                <a:gd name="T4" fmla="*/ 2147483647 w 117"/>
                <a:gd name="T5" fmla="*/ 2147483647 h 117"/>
                <a:gd name="T6" fmla="*/ 2147483647 w 117"/>
                <a:gd name="T7" fmla="*/ 2147483647 h 117"/>
                <a:gd name="T8" fmla="*/ 2147483647 w 117"/>
                <a:gd name="T9" fmla="*/ 2147483647 h 117"/>
                <a:gd name="T10" fmla="*/ 2147483647 w 117"/>
                <a:gd name="T11" fmla="*/ 2147483647 h 117"/>
                <a:gd name="T12" fmla="*/ 2147483647 w 117"/>
                <a:gd name="T13" fmla="*/ 2147483647 h 117"/>
                <a:gd name="T14" fmla="*/ 2147483647 w 117"/>
                <a:gd name="T15" fmla="*/ 2147483647 h 117"/>
                <a:gd name="T16" fmla="*/ 2147483647 w 117"/>
                <a:gd name="T17" fmla="*/ 0 h 117"/>
                <a:gd name="T18" fmla="*/ 2147483647 w 117"/>
                <a:gd name="T19" fmla="*/ 2147483647 h 117"/>
                <a:gd name="T20" fmla="*/ 2147483647 w 117"/>
                <a:gd name="T21" fmla="*/ 2147483647 h 117"/>
                <a:gd name="T22" fmla="*/ 2147483647 w 117"/>
                <a:gd name="T23" fmla="*/ 2147483647 h 117"/>
                <a:gd name="T24" fmla="*/ 2147483647 w 117"/>
                <a:gd name="T25" fmla="*/ 2147483647 h 117"/>
                <a:gd name="T26" fmla="*/ 2147483647 w 117"/>
                <a:gd name="T27" fmla="*/ 2147483647 h 117"/>
                <a:gd name="T28" fmla="*/ 2147483647 w 117"/>
                <a:gd name="T29" fmla="*/ 2147483647 h 117"/>
                <a:gd name="T30" fmla="*/ 2147483647 w 117"/>
                <a:gd name="T31" fmla="*/ 2147483647 h 117"/>
                <a:gd name="T32" fmla="*/ 2147483647 w 117"/>
                <a:gd name="T33" fmla="*/ 2147483647 h 117"/>
                <a:gd name="T34" fmla="*/ 2147483647 w 117"/>
                <a:gd name="T35" fmla="*/ 2147483647 h 117"/>
                <a:gd name="T36" fmla="*/ 2147483647 w 117"/>
                <a:gd name="T37" fmla="*/ 2147483647 h 117"/>
                <a:gd name="T38" fmla="*/ 2147483647 w 117"/>
                <a:gd name="T39" fmla="*/ 2147483647 h 117"/>
                <a:gd name="T40" fmla="*/ 2147483647 w 117"/>
                <a:gd name="T41" fmla="*/ 2147483647 h 117"/>
                <a:gd name="T42" fmla="*/ 2147483647 w 117"/>
                <a:gd name="T43" fmla="*/ 2147483647 h 117"/>
                <a:gd name="T44" fmla="*/ 2147483647 w 117"/>
                <a:gd name="T45" fmla="*/ 2147483647 h 117"/>
                <a:gd name="T46" fmla="*/ 2147483647 w 117"/>
                <a:gd name="T47" fmla="*/ 2147483647 h 117"/>
                <a:gd name="T48" fmla="*/ 2147483647 w 117"/>
                <a:gd name="T49" fmla="*/ 2147483647 h 117"/>
                <a:gd name="T50" fmla="*/ 2147483647 w 117"/>
                <a:gd name="T51" fmla="*/ 2147483647 h 117"/>
                <a:gd name="T52" fmla="*/ 2147483647 w 117"/>
                <a:gd name="T53" fmla="*/ 2147483647 h 117"/>
                <a:gd name="T54" fmla="*/ 2147483647 w 117"/>
                <a:gd name="T55" fmla="*/ 2147483647 h 117"/>
                <a:gd name="T56" fmla="*/ 2147483647 w 117"/>
                <a:gd name="T57" fmla="*/ 2147483647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3" name="Freeform 22"/>
            <p:cNvSpPr>
              <a:spLocks/>
            </p:cNvSpPr>
            <p:nvPr/>
          </p:nvSpPr>
          <p:spPr bwMode="auto">
            <a:xfrm flipH="1">
              <a:off x="4164110" y="6441136"/>
              <a:ext cx="11663" cy="0"/>
            </a:xfrm>
            <a:custGeom>
              <a:avLst/>
              <a:gdLst>
                <a:gd name="T0" fmla="*/ 2147483647 w 8"/>
                <a:gd name="T1" fmla="*/ 0 w 8"/>
                <a:gd name="T2" fmla="*/ 2147483647 w 8"/>
                <a:gd name="T3" fmla="*/ 0 60000 65536"/>
                <a:gd name="T4" fmla="*/ 0 60000 65536"/>
                <a:gd name="T5" fmla="*/ 0 60000 65536"/>
              </a:gdLst>
              <a:ahLst/>
              <a:cxnLst>
                <a:cxn ang="T3">
                  <a:pos x="T0" y="0"/>
                </a:cxn>
                <a:cxn ang="T4">
                  <a:pos x="T1" y="0"/>
                </a:cxn>
                <a:cxn ang="T5">
                  <a:pos x="T2" y="0"/>
                </a:cxn>
              </a:cxnLst>
              <a:rect l="0" t="0" r="r" b="b"/>
              <a:pathLst>
                <a:path w="8">
                  <a:moveTo>
                    <a:pt x="8" y="0"/>
                  </a:moveTo>
                  <a:lnTo>
                    <a:pt x="0" y="0"/>
                  </a:lnTo>
                  <a:lnTo>
                    <a:pt x="8"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4" name="Line 76"/>
            <p:cNvSpPr>
              <a:spLocks noChangeShapeType="1"/>
            </p:cNvSpPr>
            <p:nvPr/>
          </p:nvSpPr>
          <p:spPr bwMode="auto">
            <a:xfrm>
              <a:off x="4164110" y="6441136"/>
              <a:ext cx="11663"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5" name="Freeform 78"/>
            <p:cNvSpPr>
              <a:spLocks/>
            </p:cNvSpPr>
            <p:nvPr/>
          </p:nvSpPr>
          <p:spPr bwMode="auto">
            <a:xfrm flipH="1">
              <a:off x="3670357" y="5452300"/>
              <a:ext cx="719246" cy="725555"/>
            </a:xfrm>
            <a:custGeom>
              <a:avLst/>
              <a:gdLst>
                <a:gd name="T0" fmla="*/ 2147483647 w 226"/>
                <a:gd name="T1" fmla="*/ 2147483647 h 226"/>
                <a:gd name="T2" fmla="*/ 2147483647 w 226"/>
                <a:gd name="T3" fmla="*/ 2147483647 h 226"/>
                <a:gd name="T4" fmla="*/ 2147483647 w 226"/>
                <a:gd name="T5" fmla="*/ 2147483647 h 226"/>
                <a:gd name="T6" fmla="*/ 2147483647 w 226"/>
                <a:gd name="T7" fmla="*/ 2147483647 h 226"/>
                <a:gd name="T8" fmla="*/ 2147483647 w 226"/>
                <a:gd name="T9" fmla="*/ 2147483647 h 226"/>
                <a:gd name="T10" fmla="*/ 2147483647 w 226"/>
                <a:gd name="T11" fmla="*/ 2147483647 h 226"/>
                <a:gd name="T12" fmla="*/ 2147483647 w 226"/>
                <a:gd name="T13" fmla="*/ 2147483647 h 226"/>
                <a:gd name="T14" fmla="*/ 2147483647 w 226"/>
                <a:gd name="T15" fmla="*/ 2147483647 h 226"/>
                <a:gd name="T16" fmla="*/ 2147483647 w 226"/>
                <a:gd name="T17" fmla="*/ 2147483647 h 226"/>
                <a:gd name="T18" fmla="*/ 2147483647 w 226"/>
                <a:gd name="T19" fmla="*/ 2147483647 h 226"/>
                <a:gd name="T20" fmla="*/ 2147483647 w 226"/>
                <a:gd name="T21" fmla="*/ 2147483647 h 226"/>
                <a:gd name="T22" fmla="*/ 2147483647 w 226"/>
                <a:gd name="T23" fmla="*/ 2147483647 h 226"/>
                <a:gd name="T24" fmla="*/ 2147483647 w 226"/>
                <a:gd name="T25" fmla="*/ 2147483647 h 226"/>
                <a:gd name="T26" fmla="*/ 2147483647 w 226"/>
                <a:gd name="T27" fmla="*/ 2147483647 h 226"/>
                <a:gd name="T28" fmla="*/ 2147483647 w 226"/>
                <a:gd name="T29" fmla="*/ 2147483647 h 226"/>
                <a:gd name="T30" fmla="*/ 2147483647 w 226"/>
                <a:gd name="T31" fmla="*/ 2147483647 h 226"/>
                <a:gd name="T32" fmla="*/ 2147483647 w 226"/>
                <a:gd name="T33" fmla="*/ 2147483647 h 226"/>
                <a:gd name="T34" fmla="*/ 2147483647 w 226"/>
                <a:gd name="T35" fmla="*/ 2147483647 h 226"/>
                <a:gd name="T36" fmla="*/ 2147483647 w 226"/>
                <a:gd name="T37" fmla="*/ 2147483647 h 226"/>
                <a:gd name="T38" fmla="*/ 2147483647 w 226"/>
                <a:gd name="T39" fmla="*/ 2147483647 h 226"/>
                <a:gd name="T40" fmla="*/ 2147483647 w 226"/>
                <a:gd name="T41" fmla="*/ 2147483647 h 226"/>
                <a:gd name="T42" fmla="*/ 2147483647 w 226"/>
                <a:gd name="T43" fmla="*/ 2147483647 h 226"/>
                <a:gd name="T44" fmla="*/ 2147483647 w 226"/>
                <a:gd name="T45" fmla="*/ 2147483647 h 226"/>
                <a:gd name="T46" fmla="*/ 2147483647 w 226"/>
                <a:gd name="T47" fmla="*/ 2147483647 h 226"/>
                <a:gd name="T48" fmla="*/ 2147483647 w 226"/>
                <a:gd name="T49" fmla="*/ 2147483647 h 2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6" name="Freeform 79"/>
            <p:cNvSpPr>
              <a:spLocks/>
            </p:cNvSpPr>
            <p:nvPr/>
          </p:nvSpPr>
          <p:spPr bwMode="auto">
            <a:xfrm flipH="1">
              <a:off x="3841421" y="5623739"/>
              <a:ext cx="377118" cy="382677"/>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7" name="Freeform 82"/>
            <p:cNvSpPr>
              <a:spLocks/>
            </p:cNvSpPr>
            <p:nvPr/>
          </p:nvSpPr>
          <p:spPr bwMode="auto">
            <a:xfrm flipH="1">
              <a:off x="4379885" y="5957433"/>
              <a:ext cx="95251" cy="107148"/>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8" name="Freeform 83"/>
            <p:cNvSpPr>
              <a:spLocks/>
            </p:cNvSpPr>
            <p:nvPr/>
          </p:nvSpPr>
          <p:spPr bwMode="auto">
            <a:xfrm flipH="1">
              <a:off x="4529565" y="5694152"/>
              <a:ext cx="476258" cy="474517"/>
            </a:xfrm>
            <a:custGeom>
              <a:avLst/>
              <a:gdLst>
                <a:gd name="T0" fmla="*/ 2147483647 w 139"/>
                <a:gd name="T1" fmla="*/ 2147483647 h 138"/>
                <a:gd name="T2" fmla="*/ 2147483647 w 139"/>
                <a:gd name="T3" fmla="*/ 2147483647 h 138"/>
                <a:gd name="T4" fmla="*/ 2147483647 w 139"/>
                <a:gd name="T5" fmla="*/ 2147483647 h 138"/>
                <a:gd name="T6" fmla="*/ 2147483647 w 139"/>
                <a:gd name="T7" fmla="*/ 2147483647 h 138"/>
                <a:gd name="T8" fmla="*/ 2147483647 w 139"/>
                <a:gd name="T9" fmla="*/ 2147483647 h 138"/>
                <a:gd name="T10" fmla="*/ 2147483647 w 139"/>
                <a:gd name="T11" fmla="*/ 2147483647 h 138"/>
                <a:gd name="T12" fmla="*/ 2147483647 w 139"/>
                <a:gd name="T13" fmla="*/ 2147483647 h 138"/>
                <a:gd name="T14" fmla="*/ 2147483647 w 139"/>
                <a:gd name="T15" fmla="*/ 2147483647 h 138"/>
                <a:gd name="T16" fmla="*/ 2147483647 w 139"/>
                <a:gd name="T17" fmla="*/ 2147483647 h 138"/>
                <a:gd name="T18" fmla="*/ 2147483647 w 139"/>
                <a:gd name="T19" fmla="*/ 2147483647 h 138"/>
                <a:gd name="T20" fmla="*/ 2147483647 w 139"/>
                <a:gd name="T21" fmla="*/ 2147483647 h 138"/>
                <a:gd name="T22" fmla="*/ 2147483647 w 139"/>
                <a:gd name="T23" fmla="*/ 2147483647 h 138"/>
                <a:gd name="T24" fmla="*/ 2147483647 w 139"/>
                <a:gd name="T25" fmla="*/ 2147483647 h 138"/>
                <a:gd name="T26" fmla="*/ 2147483647 w 139"/>
                <a:gd name="T27" fmla="*/ 2147483647 h 138"/>
                <a:gd name="T28" fmla="*/ 2147483647 w 139"/>
                <a:gd name="T29" fmla="*/ 2147483647 h 138"/>
                <a:gd name="T30" fmla="*/ 2147483647 w 139"/>
                <a:gd name="T31" fmla="*/ 2147483647 h 138"/>
                <a:gd name="T32" fmla="*/ 2147483647 w 139"/>
                <a:gd name="T33" fmla="*/ 2147483647 h 138"/>
                <a:gd name="T34" fmla="*/ 2147483647 w 139"/>
                <a:gd name="T35" fmla="*/ 2147483647 h 138"/>
                <a:gd name="T36" fmla="*/ 2147483647 w 139"/>
                <a:gd name="T37" fmla="*/ 2147483647 h 138"/>
                <a:gd name="T38" fmla="*/ 2147483647 w 139"/>
                <a:gd name="T39" fmla="*/ 2147483647 h 138"/>
                <a:gd name="T40" fmla="*/ 2147483647 w 139"/>
                <a:gd name="T41" fmla="*/ 2147483647 h 138"/>
                <a:gd name="T42" fmla="*/ 2147483647 w 139"/>
                <a:gd name="T43" fmla="*/ 2147483647 h 138"/>
                <a:gd name="T44" fmla="*/ 2147483647 w 139"/>
                <a:gd name="T45" fmla="*/ 2147483647 h 138"/>
                <a:gd name="T46" fmla="*/ 2147483647 w 139"/>
                <a:gd name="T47" fmla="*/ 2147483647 h 138"/>
                <a:gd name="T48" fmla="*/ 2147483647 w 139"/>
                <a:gd name="T49" fmla="*/ 2147483647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9" name="Freeform 84"/>
            <p:cNvSpPr>
              <a:spLocks/>
            </p:cNvSpPr>
            <p:nvPr/>
          </p:nvSpPr>
          <p:spPr bwMode="auto">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0" name="Freeform 80"/>
            <p:cNvSpPr>
              <a:spLocks/>
            </p:cNvSpPr>
            <p:nvPr/>
          </p:nvSpPr>
          <p:spPr bwMode="auto">
            <a:xfrm flipH="1" flipV="1">
              <a:off x="286013" y="4607351"/>
              <a:ext cx="95251" cy="9796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1" name="Oval 30"/>
            <p:cNvSpPr/>
            <p:nvPr/>
          </p:nvSpPr>
          <p:spPr>
            <a:xfrm>
              <a:off x="459020" y="4674702"/>
              <a:ext cx="75813" cy="76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32" name="Oval 31"/>
            <p:cNvSpPr/>
            <p:nvPr/>
          </p:nvSpPr>
          <p:spPr>
            <a:xfrm>
              <a:off x="532889" y="4191000"/>
              <a:ext cx="36935" cy="367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33" name="Oval 32"/>
            <p:cNvSpPr/>
            <p:nvPr/>
          </p:nvSpPr>
          <p:spPr>
            <a:xfrm>
              <a:off x="367657" y="4849204"/>
              <a:ext cx="34990" cy="367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34" name="Group 94"/>
            <p:cNvGrpSpPr>
              <a:grpSpLocks/>
            </p:cNvGrpSpPr>
            <p:nvPr/>
          </p:nvGrpSpPr>
          <p:grpSpPr bwMode="auto">
            <a:xfrm>
              <a:off x="803704" y="4858573"/>
              <a:ext cx="1154448" cy="1149586"/>
              <a:chOff x="4277517" y="3752400"/>
              <a:chExt cx="1154448" cy="1149586"/>
            </a:xfrm>
          </p:grpSpPr>
          <p:sp>
            <p:nvSpPr>
              <p:cNvPr id="92" name="Freeform 152"/>
              <p:cNvSpPr>
                <a:spLocks/>
              </p:cNvSpPr>
              <p:nvPr/>
            </p:nvSpPr>
            <p:spPr bwMode="auto">
              <a:xfrm rot="21259688" flipH="1">
                <a:off x="4276906" y="3752215"/>
                <a:ext cx="1154682" cy="1151090"/>
              </a:xfrm>
              <a:custGeom>
                <a:avLst/>
                <a:gdLst>
                  <a:gd name="T0" fmla="*/ 2147483647 w 355"/>
                  <a:gd name="T1" fmla="*/ 2147483647 h 352"/>
                  <a:gd name="T2" fmla="*/ 2147483647 w 355"/>
                  <a:gd name="T3" fmla="*/ 2147483647 h 352"/>
                  <a:gd name="T4" fmla="*/ 2147483647 w 355"/>
                  <a:gd name="T5" fmla="*/ 2147483647 h 352"/>
                  <a:gd name="T6" fmla="*/ 2147483647 w 355"/>
                  <a:gd name="T7" fmla="*/ 2147483647 h 352"/>
                  <a:gd name="T8" fmla="*/ 2147483647 w 355"/>
                  <a:gd name="T9" fmla="*/ 2147483647 h 352"/>
                  <a:gd name="T10" fmla="*/ 2147483647 w 355"/>
                  <a:gd name="T11" fmla="*/ 2147483647 h 352"/>
                  <a:gd name="T12" fmla="*/ 2147483647 w 355"/>
                  <a:gd name="T13" fmla="*/ 2147483647 h 352"/>
                  <a:gd name="T14" fmla="*/ 2147483647 w 355"/>
                  <a:gd name="T15" fmla="*/ 2147483647 h 352"/>
                  <a:gd name="T16" fmla="*/ 2147483647 w 355"/>
                  <a:gd name="T17" fmla="*/ 2147483647 h 352"/>
                  <a:gd name="T18" fmla="*/ 2147483647 w 355"/>
                  <a:gd name="T19" fmla="*/ 2147483647 h 352"/>
                  <a:gd name="T20" fmla="*/ 2147483647 w 355"/>
                  <a:gd name="T21" fmla="*/ 2147483647 h 352"/>
                  <a:gd name="T22" fmla="*/ 2147483647 w 355"/>
                  <a:gd name="T23" fmla="*/ 2147483647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3" name="Freeform 35"/>
              <p:cNvSpPr>
                <a:spLocks/>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4" name="Freeform 41"/>
              <p:cNvSpPr>
                <a:spLocks/>
              </p:cNvSpPr>
              <p:nvPr/>
            </p:nvSpPr>
            <p:spPr bwMode="auto">
              <a:xfrm rot="756312" flipH="1">
                <a:off x="4403259" y="3856303"/>
                <a:ext cx="901974" cy="942914"/>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5" name="Freeform 41"/>
              <p:cNvSpPr>
                <a:spLocks/>
              </p:cNvSpPr>
              <p:nvPr/>
            </p:nvSpPr>
            <p:spPr bwMode="auto">
              <a:xfrm rot="19656312" flipH="1">
                <a:off x="4619034" y="4082847"/>
                <a:ext cx="470426" cy="489826"/>
              </a:xfrm>
              <a:custGeom>
                <a:avLst/>
                <a:gdLst>
                  <a:gd name="T0" fmla="*/ 2147483647 w 179"/>
                  <a:gd name="T1" fmla="*/ 2147483647 h 186"/>
                  <a:gd name="T2" fmla="*/ 2147483647 w 179"/>
                  <a:gd name="T3" fmla="*/ 2147483647 h 186"/>
                  <a:gd name="T4" fmla="*/ 2147483647 w 179"/>
                  <a:gd name="T5" fmla="*/ 2147483647 h 186"/>
                  <a:gd name="T6" fmla="*/ 2147483647 w 179"/>
                  <a:gd name="T7" fmla="*/ 2147483647 h 186"/>
                  <a:gd name="T8" fmla="*/ 2147483647 w 179"/>
                  <a:gd name="T9" fmla="*/ 2147483647 h 186"/>
                  <a:gd name="T10" fmla="*/ 2147483647 w 179"/>
                  <a:gd name="T11" fmla="*/ 2147483647 h 186"/>
                  <a:gd name="T12" fmla="*/ 2147483647 w 179"/>
                  <a:gd name="T13" fmla="*/ 2147483647 h 186"/>
                  <a:gd name="T14" fmla="*/ 2147483647 w 179"/>
                  <a:gd name="T15" fmla="*/ 2147483647 h 186"/>
                  <a:gd name="T16" fmla="*/ 2147483647 w 179"/>
                  <a:gd name="T17" fmla="*/ 2147483647 h 186"/>
                  <a:gd name="T18" fmla="*/ 2147483647 w 179"/>
                  <a:gd name="T19" fmla="*/ 2147483647 h 186"/>
                  <a:gd name="T20" fmla="*/ 2147483647 w 179"/>
                  <a:gd name="T21" fmla="*/ 2147483647 h 186"/>
                  <a:gd name="T22" fmla="*/ 2147483647 w 179"/>
                  <a:gd name="T23" fmla="*/ 2147483647 h 186"/>
                  <a:gd name="T24" fmla="*/ 2147483647 w 179"/>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6" name="Freeform 42"/>
              <p:cNvSpPr>
                <a:spLocks/>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35" name="Freeform 32"/>
            <p:cNvSpPr>
              <a:spLocks/>
            </p:cNvSpPr>
            <p:nvPr/>
          </p:nvSpPr>
          <p:spPr bwMode="auto">
            <a:xfrm flipH="1">
              <a:off x="2305733" y="5776809"/>
              <a:ext cx="382951" cy="385737"/>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6" name="Freeform 80"/>
            <p:cNvSpPr>
              <a:spLocks/>
            </p:cNvSpPr>
            <p:nvPr/>
          </p:nvSpPr>
          <p:spPr bwMode="auto">
            <a:xfrm flipH="1" flipV="1">
              <a:off x="2834477" y="5397195"/>
              <a:ext cx="95252" cy="94905"/>
            </a:xfrm>
            <a:custGeom>
              <a:avLst/>
              <a:gdLst>
                <a:gd name="T0" fmla="*/ 2147483647 w 76"/>
                <a:gd name="T1" fmla="*/ 2147483647 h 76"/>
                <a:gd name="T2" fmla="*/ 2147483647 w 76"/>
                <a:gd name="T3" fmla="*/ 2147483647 h 76"/>
                <a:gd name="T4" fmla="*/ 2147483647 w 76"/>
                <a:gd name="T5" fmla="*/ 2147483647 h 76"/>
                <a:gd name="T6" fmla="*/ 2147483647 w 76"/>
                <a:gd name="T7" fmla="*/ 2147483647 h 76"/>
                <a:gd name="T8" fmla="*/ 2147483647 w 76"/>
                <a:gd name="T9" fmla="*/ 2147483647 h 76"/>
                <a:gd name="T10" fmla="*/ 2147483647 w 76"/>
                <a:gd name="T11" fmla="*/ 2147483647 h 76"/>
                <a:gd name="T12" fmla="*/ 2147483647 w 76"/>
                <a:gd name="T13" fmla="*/ 0 h 76"/>
                <a:gd name="T14" fmla="*/ 2147483647 w 76"/>
                <a:gd name="T15" fmla="*/ 2147483647 h 76"/>
                <a:gd name="T16" fmla="*/ 2147483647 w 76"/>
                <a:gd name="T17" fmla="*/ 0 h 76"/>
                <a:gd name="T18" fmla="*/ 2147483647 w 76"/>
                <a:gd name="T19" fmla="*/ 2147483647 h 76"/>
                <a:gd name="T20" fmla="*/ 2147483647 w 76"/>
                <a:gd name="T21" fmla="*/ 2147483647 h 76"/>
                <a:gd name="T22" fmla="*/ 2147483647 w 76"/>
                <a:gd name="T23" fmla="*/ 2147483647 h 76"/>
                <a:gd name="T24" fmla="*/ 2147483647 w 76"/>
                <a:gd name="T25" fmla="*/ 2147483647 h 76"/>
                <a:gd name="T26" fmla="*/ 2147483647 w 76"/>
                <a:gd name="T27" fmla="*/ 2147483647 h 76"/>
                <a:gd name="T28" fmla="*/ 0 w 76"/>
                <a:gd name="T29" fmla="*/ 2147483647 h 76"/>
                <a:gd name="T30" fmla="*/ 2147483647 w 76"/>
                <a:gd name="T31" fmla="*/ 2147483647 h 76"/>
                <a:gd name="T32" fmla="*/ 2147483647 w 76"/>
                <a:gd name="T33" fmla="*/ 2147483647 h 76"/>
                <a:gd name="T34" fmla="*/ 2147483647 w 76"/>
                <a:gd name="T35" fmla="*/ 2147483647 h 76"/>
                <a:gd name="T36" fmla="*/ 2147483647 w 76"/>
                <a:gd name="T37" fmla="*/ 2147483647 h 76"/>
                <a:gd name="T38" fmla="*/ 2147483647 w 76"/>
                <a:gd name="T39" fmla="*/ 2147483647 h 76"/>
                <a:gd name="T40" fmla="*/ 2147483647 w 76"/>
                <a:gd name="T41" fmla="*/ 2147483647 h 76"/>
                <a:gd name="T42" fmla="*/ 2147483647 w 76"/>
                <a:gd name="T43" fmla="*/ 2147483647 h 76"/>
                <a:gd name="T44" fmla="*/ 2147483647 w 76"/>
                <a:gd name="T45" fmla="*/ 2147483647 h 76"/>
                <a:gd name="T46" fmla="*/ 2147483647 w 76"/>
                <a:gd name="T47" fmla="*/ 2147483647 h 76"/>
                <a:gd name="T48" fmla="*/ 2147483647 w 76"/>
                <a:gd name="T49" fmla="*/ 2147483647 h 76"/>
                <a:gd name="T50" fmla="*/ 2147483647 w 76"/>
                <a:gd name="T51" fmla="*/ 2147483647 h 76"/>
                <a:gd name="T52" fmla="*/ 2147483647 w 76"/>
                <a:gd name="T53" fmla="*/ 2147483647 h 76"/>
                <a:gd name="T54" fmla="*/ 2147483647 w 76"/>
                <a:gd name="T55" fmla="*/ 2147483647 h 76"/>
                <a:gd name="T56" fmla="*/ 2147483647 w 76"/>
                <a:gd name="T57" fmla="*/ 2147483647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7" name="Freeform 80"/>
            <p:cNvSpPr>
              <a:spLocks/>
            </p:cNvSpPr>
            <p:nvPr/>
          </p:nvSpPr>
          <p:spPr bwMode="auto">
            <a:xfrm flipH="1">
              <a:off x="4646199" y="5810486"/>
              <a:ext cx="242989" cy="241850"/>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8" name="Freeform 84"/>
            <p:cNvSpPr>
              <a:spLocks/>
            </p:cNvSpPr>
            <p:nvPr/>
          </p:nvSpPr>
          <p:spPr bwMode="auto">
            <a:xfrm flipH="1">
              <a:off x="3948337" y="5733950"/>
              <a:ext cx="163288" cy="162256"/>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9" name="Freeform 84"/>
            <p:cNvSpPr>
              <a:spLocks/>
            </p:cNvSpPr>
            <p:nvPr/>
          </p:nvSpPr>
          <p:spPr bwMode="auto">
            <a:xfrm flipH="1">
              <a:off x="4714237" y="5883960"/>
              <a:ext cx="106914" cy="104088"/>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0" name="Oval 39"/>
            <p:cNvSpPr/>
            <p:nvPr/>
          </p:nvSpPr>
          <p:spPr>
            <a:xfrm>
              <a:off x="2420425" y="5893143"/>
              <a:ext cx="153568" cy="15307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41" name="Freeform 5"/>
            <p:cNvSpPr>
              <a:spLocks/>
            </p:cNvSpPr>
            <p:nvPr/>
          </p:nvSpPr>
          <p:spPr bwMode="auto">
            <a:xfrm>
              <a:off x="9770343" y="6285003"/>
              <a:ext cx="7776" cy="12246"/>
            </a:xfrm>
            <a:custGeom>
              <a:avLst/>
              <a:gdLst>
                <a:gd name="T0" fmla="*/ 2147483647 w 4"/>
                <a:gd name="T1" fmla="*/ 2147483647 h 8"/>
                <a:gd name="T2" fmla="*/ 0 w 4"/>
                <a:gd name="T3" fmla="*/ 0 h 8"/>
                <a:gd name="T4" fmla="*/ 2147483647 w 4"/>
                <a:gd name="T5" fmla="*/ 2147483647 h 8"/>
                <a:gd name="T6" fmla="*/ 0 60000 65536"/>
                <a:gd name="T7" fmla="*/ 0 60000 65536"/>
                <a:gd name="T8" fmla="*/ 0 60000 65536"/>
              </a:gdLst>
              <a:ahLst/>
              <a:cxnLst>
                <a:cxn ang="T6">
                  <a:pos x="T0" y="T1"/>
                </a:cxn>
                <a:cxn ang="T7">
                  <a:pos x="T2" y="T3"/>
                </a:cxn>
                <a:cxn ang="T8">
                  <a:pos x="T4" y="T5"/>
                </a:cxn>
              </a:cxnLst>
              <a:rect l="0" t="0" r="r" b="b"/>
              <a:pathLst>
                <a:path w="4" h="8">
                  <a:moveTo>
                    <a:pt x="4" y="8"/>
                  </a:moveTo>
                  <a:lnTo>
                    <a:pt x="0" y="0"/>
                  </a:lnTo>
                  <a:lnTo>
                    <a:pt x="4" y="8"/>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2" name="Line 6"/>
            <p:cNvSpPr>
              <a:spLocks noChangeShapeType="1"/>
            </p:cNvSpPr>
            <p:nvPr/>
          </p:nvSpPr>
          <p:spPr bwMode="auto">
            <a:xfrm flipH="1" flipV="1">
              <a:off x="9770343" y="6285003"/>
              <a:ext cx="7776" cy="12246"/>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3" name="Freeform 7"/>
            <p:cNvSpPr>
              <a:spLocks/>
            </p:cNvSpPr>
            <p:nvPr/>
          </p:nvSpPr>
          <p:spPr bwMode="auto">
            <a:xfrm rot="347535">
              <a:off x="9764512" y="5626801"/>
              <a:ext cx="1632883" cy="655141"/>
            </a:xfrm>
            <a:custGeom>
              <a:avLst/>
              <a:gdLst>
                <a:gd name="T0" fmla="*/ 0 w 594"/>
                <a:gd name="T1" fmla="*/ 2147483647 h 255"/>
                <a:gd name="T2" fmla="*/ 2147483647 w 594"/>
                <a:gd name="T3" fmla="*/ 0 h 255"/>
                <a:gd name="T4" fmla="*/ 2147483647 w 594"/>
                <a:gd name="T5" fmla="*/ 2147483647 h 255"/>
                <a:gd name="T6" fmla="*/ 2147483647 w 594"/>
                <a:gd name="T7" fmla="*/ 2147483647 h 255"/>
                <a:gd name="T8" fmla="*/ 0 w 594"/>
                <a:gd name="T9" fmla="*/ 2147483647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44" name="Group 104"/>
            <p:cNvGrpSpPr>
              <a:grpSpLocks/>
            </p:cNvGrpSpPr>
            <p:nvPr/>
          </p:nvGrpSpPr>
          <p:grpSpPr bwMode="auto">
            <a:xfrm rot="806488" flipH="1">
              <a:off x="11377312" y="5452235"/>
              <a:ext cx="365582" cy="421970"/>
              <a:chOff x="1457010" y="1673260"/>
              <a:chExt cx="617538" cy="712788"/>
            </a:xfrm>
          </p:grpSpPr>
          <p:sp>
            <p:nvSpPr>
              <p:cNvPr id="90" name="Freeform 8"/>
              <p:cNvSpPr>
                <a:spLocks/>
              </p:cNvSpPr>
              <p:nvPr/>
            </p:nvSpPr>
            <p:spPr bwMode="auto">
              <a:xfrm flipH="1">
                <a:off x="1457023" y="1673469"/>
                <a:ext cx="594336" cy="651586"/>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1" name="Freeform 9"/>
              <p:cNvSpPr>
                <a:spLocks/>
              </p:cNvSpPr>
              <p:nvPr/>
            </p:nvSpPr>
            <p:spPr bwMode="auto">
              <a:xfrm flipH="1">
                <a:off x="1484807" y="1694453"/>
                <a:ext cx="591054" cy="687783"/>
              </a:xfrm>
              <a:custGeom>
                <a:avLst/>
                <a:gdLst>
                  <a:gd name="T0" fmla="*/ 2147483647 w 186"/>
                  <a:gd name="T1" fmla="*/ 2147483647 h 215"/>
                  <a:gd name="T2" fmla="*/ 2147483647 w 186"/>
                  <a:gd name="T3" fmla="*/ 2147483647 h 215"/>
                  <a:gd name="T4" fmla="*/ 2147483647 w 186"/>
                  <a:gd name="T5" fmla="*/ 2147483647 h 215"/>
                  <a:gd name="T6" fmla="*/ 2147483647 w 186"/>
                  <a:gd name="T7" fmla="*/ 2147483647 h 215"/>
                  <a:gd name="T8" fmla="*/ 2147483647 w 186"/>
                  <a:gd name="T9" fmla="*/ 2147483647 h 215"/>
                  <a:gd name="T10" fmla="*/ 2147483647 w 186"/>
                  <a:gd name="T11" fmla="*/ 2147483647 h 215"/>
                  <a:gd name="T12" fmla="*/ 2147483647 w 186"/>
                  <a:gd name="T13" fmla="*/ 0 h 215"/>
                  <a:gd name="T14" fmla="*/ 2147483647 w 186"/>
                  <a:gd name="T15" fmla="*/ 2147483647 h 215"/>
                  <a:gd name="T16" fmla="*/ 2147483647 w 186"/>
                  <a:gd name="T17" fmla="*/ 2147483647 h 215"/>
                  <a:gd name="T18" fmla="*/ 2147483647 w 186"/>
                  <a:gd name="T19" fmla="*/ 2147483647 h 215"/>
                  <a:gd name="T20" fmla="*/ 2147483647 w 186"/>
                  <a:gd name="T21" fmla="*/ 2147483647 h 215"/>
                  <a:gd name="T22" fmla="*/ 2147483647 w 186"/>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45" name="Freeform 10"/>
            <p:cNvSpPr>
              <a:spLocks/>
            </p:cNvSpPr>
            <p:nvPr/>
          </p:nvSpPr>
          <p:spPr bwMode="auto">
            <a:xfrm rot="1986842">
              <a:off x="10003612" y="5813546"/>
              <a:ext cx="503473" cy="551053"/>
            </a:xfrm>
            <a:custGeom>
              <a:avLst/>
              <a:gdLst>
                <a:gd name="T0" fmla="*/ 2147483647 w 10000"/>
                <a:gd name="T1" fmla="*/ 2147483647 h 9998"/>
                <a:gd name="T2" fmla="*/ 2147483647 w 10000"/>
                <a:gd name="T3" fmla="*/ 2147483647 h 9998"/>
                <a:gd name="T4" fmla="*/ 2147483647 w 10000"/>
                <a:gd name="T5" fmla="*/ 2147483647 h 9998"/>
                <a:gd name="T6" fmla="*/ 2147483647 w 10000"/>
                <a:gd name="T7" fmla="*/ 2147483647 h 9998"/>
                <a:gd name="T8" fmla="*/ 2147483647 w 10000"/>
                <a:gd name="T9" fmla="*/ 2147483647 h 9998"/>
                <a:gd name="T10" fmla="*/ 2147483647 w 10000"/>
                <a:gd name="T11" fmla="*/ 2147483647 h 99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6" name="Freeform 23"/>
            <p:cNvSpPr>
              <a:spLocks/>
            </p:cNvSpPr>
            <p:nvPr/>
          </p:nvSpPr>
          <p:spPr bwMode="auto">
            <a:xfrm>
              <a:off x="9539018" y="5029826"/>
              <a:ext cx="344071" cy="345940"/>
            </a:xfrm>
            <a:custGeom>
              <a:avLst/>
              <a:gdLst>
                <a:gd name="T0" fmla="*/ 2147483647 w 108"/>
                <a:gd name="T1" fmla="*/ 2147483647 h 108"/>
                <a:gd name="T2" fmla="*/ 2147483647 w 108"/>
                <a:gd name="T3" fmla="*/ 2147483647 h 108"/>
                <a:gd name="T4" fmla="*/ 2147483647 w 108"/>
                <a:gd name="T5" fmla="*/ 2147483647 h 108"/>
                <a:gd name="T6" fmla="*/ 2147483647 w 108"/>
                <a:gd name="T7" fmla="*/ 2147483647 h 108"/>
                <a:gd name="T8" fmla="*/ 2147483647 w 108"/>
                <a:gd name="T9" fmla="*/ 2147483647 h 108"/>
                <a:gd name="T10" fmla="*/ 2147483647 w 108"/>
                <a:gd name="T11" fmla="*/ 2147483647 h 108"/>
                <a:gd name="T12" fmla="*/ 2147483647 w 108"/>
                <a:gd name="T13" fmla="*/ 0 h 108"/>
                <a:gd name="T14" fmla="*/ 2147483647 w 108"/>
                <a:gd name="T15" fmla="*/ 2147483647 h 108"/>
                <a:gd name="T16" fmla="*/ 2147483647 w 108"/>
                <a:gd name="T17" fmla="*/ 2147483647 h 108"/>
                <a:gd name="T18" fmla="*/ 2147483647 w 108"/>
                <a:gd name="T19" fmla="*/ 2147483647 h 108"/>
                <a:gd name="T20" fmla="*/ 2147483647 w 108"/>
                <a:gd name="T21" fmla="*/ 2147483647 h 108"/>
                <a:gd name="T22" fmla="*/ 2147483647 w 108"/>
                <a:gd name="T23" fmla="*/ 2147483647 h 108"/>
                <a:gd name="T24" fmla="*/ 2147483647 w 108"/>
                <a:gd name="T25" fmla="*/ 2147483647 h 108"/>
                <a:gd name="T26" fmla="*/ 2147483647 w 108"/>
                <a:gd name="T27" fmla="*/ 2147483647 h 108"/>
                <a:gd name="T28" fmla="*/ 0 w 108"/>
                <a:gd name="T29" fmla="*/ 2147483647 h 108"/>
                <a:gd name="T30" fmla="*/ 2147483647 w 108"/>
                <a:gd name="T31" fmla="*/ 2147483647 h 108"/>
                <a:gd name="T32" fmla="*/ 2147483647 w 108"/>
                <a:gd name="T33" fmla="*/ 2147483647 h 108"/>
                <a:gd name="T34" fmla="*/ 2147483647 w 108"/>
                <a:gd name="T35" fmla="*/ 2147483647 h 108"/>
                <a:gd name="T36" fmla="*/ 2147483647 w 108"/>
                <a:gd name="T37" fmla="*/ 2147483647 h 108"/>
                <a:gd name="T38" fmla="*/ 2147483647 w 108"/>
                <a:gd name="T39" fmla="*/ 2147483647 h 108"/>
                <a:gd name="T40" fmla="*/ 2147483647 w 108"/>
                <a:gd name="T41" fmla="*/ 2147483647 h 108"/>
                <a:gd name="T42" fmla="*/ 2147483647 w 108"/>
                <a:gd name="T43" fmla="*/ 2147483647 h 108"/>
                <a:gd name="T44" fmla="*/ 2147483647 w 108"/>
                <a:gd name="T45" fmla="*/ 2147483647 h 108"/>
                <a:gd name="T46" fmla="*/ 2147483647 w 108"/>
                <a:gd name="T47" fmla="*/ 2147483647 h 108"/>
                <a:gd name="T48" fmla="*/ 2147483647 w 108"/>
                <a:gd name="T49" fmla="*/ 2147483647 h 108"/>
                <a:gd name="T50" fmla="*/ 2147483647 w 108"/>
                <a:gd name="T51" fmla="*/ 2147483647 h 108"/>
                <a:gd name="T52" fmla="*/ 2147483647 w 108"/>
                <a:gd name="T53" fmla="*/ 2147483647 h 108"/>
                <a:gd name="T54" fmla="*/ 2147483647 w 108"/>
                <a:gd name="T55" fmla="*/ 2147483647 h 108"/>
                <a:gd name="T56" fmla="*/ 2147483647 w 108"/>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7" name="Freeform 24"/>
            <p:cNvSpPr>
              <a:spLocks/>
            </p:cNvSpPr>
            <p:nvPr/>
          </p:nvSpPr>
          <p:spPr bwMode="auto">
            <a:xfrm>
              <a:off x="8429046" y="5853346"/>
              <a:ext cx="610387" cy="327570"/>
            </a:xfrm>
            <a:custGeom>
              <a:avLst/>
              <a:gdLst>
                <a:gd name="T0" fmla="*/ 0 w 10000"/>
                <a:gd name="T1" fmla="*/ 2147483647 h 9940"/>
                <a:gd name="T2" fmla="*/ 2147483647 w 10000"/>
                <a:gd name="T3" fmla="*/ 2147483647 h 9940"/>
                <a:gd name="T4" fmla="*/ 0 w 10000"/>
                <a:gd name="T5" fmla="*/ 2147483647 h 9940"/>
                <a:gd name="T6" fmla="*/ 0 60000 65536"/>
                <a:gd name="T7" fmla="*/ 0 60000 65536"/>
                <a:gd name="T8" fmla="*/ 0 60000 65536"/>
              </a:gdLst>
              <a:ahLst/>
              <a:cxnLst>
                <a:cxn ang="T6">
                  <a:pos x="T0" y="T1"/>
                </a:cxn>
                <a:cxn ang="T7">
                  <a:pos x="T2" y="T3"/>
                </a:cxn>
                <a:cxn ang="T8">
                  <a:pos x="T4" y="T5"/>
                </a:cxn>
              </a:cxnLst>
              <a:rect l="0" t="0"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8" name="Freeform 25"/>
            <p:cNvSpPr>
              <a:spLocks/>
            </p:cNvSpPr>
            <p:nvPr/>
          </p:nvSpPr>
          <p:spPr bwMode="auto">
            <a:xfrm>
              <a:off x="8718689" y="5378826"/>
              <a:ext cx="349904" cy="394923"/>
            </a:xfrm>
            <a:custGeom>
              <a:avLst/>
              <a:gdLst>
                <a:gd name="T0" fmla="*/ 2147483647 w 10000"/>
                <a:gd name="T1" fmla="*/ 2147483647 h 10285"/>
                <a:gd name="T2" fmla="*/ 2147483647 w 10000"/>
                <a:gd name="T3" fmla="*/ 2147483647 h 10285"/>
                <a:gd name="T4" fmla="*/ 2147483647 w 10000"/>
                <a:gd name="T5" fmla="*/ 2147483647 h 10285"/>
                <a:gd name="T6" fmla="*/ 2147483647 w 10000"/>
                <a:gd name="T7" fmla="*/ 2147483647 h 10285"/>
                <a:gd name="T8" fmla="*/ 2147483647 w 10000"/>
                <a:gd name="T9" fmla="*/ 2147483647 h 10285"/>
                <a:gd name="T10" fmla="*/ 2147483647 w 10000"/>
                <a:gd name="T11" fmla="*/ 2147483647 h 10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9" name="Freeform 26"/>
            <p:cNvSpPr>
              <a:spLocks/>
            </p:cNvSpPr>
            <p:nvPr/>
          </p:nvSpPr>
          <p:spPr bwMode="auto">
            <a:xfrm>
              <a:off x="10058041" y="5247187"/>
              <a:ext cx="198279" cy="198991"/>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0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0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2147483647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0" name="Freeform 27"/>
            <p:cNvSpPr>
              <a:spLocks/>
            </p:cNvSpPr>
            <p:nvPr/>
          </p:nvSpPr>
          <p:spPr bwMode="auto">
            <a:xfrm>
              <a:off x="10402114" y="6046213"/>
              <a:ext cx="194391" cy="198992"/>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51" name="Group 111"/>
            <p:cNvGrpSpPr>
              <a:grpSpLocks/>
            </p:cNvGrpSpPr>
            <p:nvPr/>
          </p:nvGrpSpPr>
          <p:grpSpPr bwMode="auto">
            <a:xfrm flipH="1">
              <a:off x="11113409" y="5783561"/>
              <a:ext cx="325521" cy="364355"/>
              <a:chOff x="2114915" y="2460535"/>
              <a:chExt cx="452438" cy="506413"/>
            </a:xfrm>
          </p:grpSpPr>
          <p:sp>
            <p:nvSpPr>
              <p:cNvPr id="88" name="Freeform 28"/>
              <p:cNvSpPr>
                <a:spLocks/>
              </p:cNvSpPr>
              <p:nvPr/>
            </p:nvSpPr>
            <p:spPr bwMode="auto">
              <a:xfrm flipH="1">
                <a:off x="2115907" y="2510721"/>
                <a:ext cx="429588" cy="451032"/>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9" name="Freeform 29"/>
              <p:cNvSpPr>
                <a:spLocks/>
              </p:cNvSpPr>
              <p:nvPr/>
            </p:nvSpPr>
            <p:spPr bwMode="auto">
              <a:xfrm flipH="1">
                <a:off x="2126714" y="2459661"/>
                <a:ext cx="440395" cy="506349"/>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52" name="Freeform 30"/>
            <p:cNvSpPr>
              <a:spLocks noEditPoints="1"/>
            </p:cNvSpPr>
            <p:nvPr/>
          </p:nvSpPr>
          <p:spPr bwMode="auto">
            <a:xfrm>
              <a:off x="6170224" y="5482914"/>
              <a:ext cx="4603176" cy="878625"/>
            </a:xfrm>
            <a:custGeom>
              <a:avLst/>
              <a:gdLst>
                <a:gd name="T0" fmla="*/ 2147483647 w 1444"/>
                <a:gd name="T1" fmla="*/ 2147483647 h 275"/>
                <a:gd name="T2" fmla="*/ 2147483647 w 1444"/>
                <a:gd name="T3" fmla="*/ 2147483647 h 275"/>
                <a:gd name="T4" fmla="*/ 2147483647 w 1444"/>
                <a:gd name="T5" fmla="*/ 2147483647 h 275"/>
                <a:gd name="T6" fmla="*/ 2147483647 w 1444"/>
                <a:gd name="T7" fmla="*/ 2147483647 h 275"/>
                <a:gd name="T8" fmla="*/ 2147483647 w 1444"/>
                <a:gd name="T9" fmla="*/ 2147483647 h 275"/>
                <a:gd name="T10" fmla="*/ 2147483647 w 1444"/>
                <a:gd name="T11" fmla="*/ 2147483647 h 275"/>
                <a:gd name="T12" fmla="*/ 2147483647 w 1444"/>
                <a:gd name="T13" fmla="*/ 0 h 275"/>
                <a:gd name="T14" fmla="*/ 2147483647 w 1444"/>
                <a:gd name="T15" fmla="*/ 2147483647 h 275"/>
                <a:gd name="T16" fmla="*/ 2147483647 w 1444"/>
                <a:gd name="T17" fmla="*/ 2147483647 h 275"/>
                <a:gd name="T18" fmla="*/ 0 w 1444"/>
                <a:gd name="T19" fmla="*/ 2147483647 h 275"/>
                <a:gd name="T20" fmla="*/ 2147483647 w 1444"/>
                <a:gd name="T21" fmla="*/ 2147483647 h 275"/>
                <a:gd name="T22" fmla="*/ 2147483647 w 1444"/>
                <a:gd name="T23" fmla="*/ 2147483647 h 275"/>
                <a:gd name="T24" fmla="*/ 2147483647 w 1444"/>
                <a:gd name="T25" fmla="*/ 2147483647 h 275"/>
                <a:gd name="T26" fmla="*/ 2147483647 w 1444"/>
                <a:gd name="T27" fmla="*/ 2147483647 h 275"/>
                <a:gd name="T28" fmla="*/ 2147483647 w 1444"/>
                <a:gd name="T29" fmla="*/ 2147483647 h 275"/>
                <a:gd name="T30" fmla="*/ 2147483647 w 1444"/>
                <a:gd name="T31" fmla="*/ 2147483647 h 275"/>
                <a:gd name="T32" fmla="*/ 2147483647 w 1444"/>
                <a:gd name="T33" fmla="*/ 2147483647 h 275"/>
                <a:gd name="T34" fmla="*/ 2147483647 w 1444"/>
                <a:gd name="T35" fmla="*/ 2147483647 h 275"/>
                <a:gd name="T36" fmla="*/ 2147483647 w 1444"/>
                <a:gd name="T37" fmla="*/ 2147483647 h 275"/>
                <a:gd name="T38" fmla="*/ 2147483647 w 1444"/>
                <a:gd name="T39" fmla="*/ 2147483647 h 275"/>
                <a:gd name="T40" fmla="*/ 2147483647 w 1444"/>
                <a:gd name="T41" fmla="*/ 2147483647 h 275"/>
                <a:gd name="T42" fmla="*/ 2147483647 w 1444"/>
                <a:gd name="T43" fmla="*/ 2147483647 h 2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3" name="Freeform 31"/>
            <p:cNvSpPr>
              <a:spLocks/>
            </p:cNvSpPr>
            <p:nvPr/>
          </p:nvSpPr>
          <p:spPr bwMode="auto">
            <a:xfrm>
              <a:off x="9231881" y="5394134"/>
              <a:ext cx="149680" cy="150008"/>
            </a:xfrm>
            <a:custGeom>
              <a:avLst/>
              <a:gdLst>
                <a:gd name="T0" fmla="*/ 2147483647 w 47"/>
                <a:gd name="T1" fmla="*/ 2147483647 h 47"/>
                <a:gd name="T2" fmla="*/ 2147483647 w 47"/>
                <a:gd name="T3" fmla="*/ 2147483647 h 47"/>
                <a:gd name="T4" fmla="*/ 2147483647 w 47"/>
                <a:gd name="T5" fmla="*/ 2147483647 h 47"/>
                <a:gd name="T6" fmla="*/ 2147483647 w 47"/>
                <a:gd name="T7" fmla="*/ 2147483647 h 47"/>
                <a:gd name="T8" fmla="*/ 2147483647 w 47"/>
                <a:gd name="T9" fmla="*/ 2147483647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4" name="Freeform 32"/>
            <p:cNvSpPr>
              <a:spLocks/>
            </p:cNvSpPr>
            <p:nvPr/>
          </p:nvSpPr>
          <p:spPr bwMode="auto">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5" name="Freeform 33"/>
            <p:cNvSpPr>
              <a:spLocks/>
            </p:cNvSpPr>
            <p:nvPr/>
          </p:nvSpPr>
          <p:spPr bwMode="auto">
            <a:xfrm>
              <a:off x="9410720" y="5688030"/>
              <a:ext cx="561789" cy="563299"/>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2147483647 w 95"/>
                <a:gd name="T19" fmla="*/ 2147483647 h 95"/>
                <a:gd name="T20" fmla="*/ 2147483647 w 95"/>
                <a:gd name="T21" fmla="*/ 2147483647 h 95"/>
                <a:gd name="T22" fmla="*/ 2147483647 w 95"/>
                <a:gd name="T23" fmla="*/ 2147483647 h 95"/>
                <a:gd name="T24" fmla="*/ 2147483647 w 95"/>
                <a:gd name="T25" fmla="*/ 2147483647 h 95"/>
                <a:gd name="T26" fmla="*/ 2147483647 w 95"/>
                <a:gd name="T27" fmla="*/ 2147483647 h 95"/>
                <a:gd name="T28" fmla="*/ 2147483647 w 95"/>
                <a:gd name="T29" fmla="*/ 2147483647 h 95"/>
                <a:gd name="T30" fmla="*/ 2147483647 w 95"/>
                <a:gd name="T31" fmla="*/ 2147483647 h 95"/>
                <a:gd name="T32" fmla="*/ 2147483647 w 9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6" name="Freeform 34"/>
            <p:cNvSpPr>
              <a:spLocks/>
            </p:cNvSpPr>
            <p:nvPr/>
          </p:nvSpPr>
          <p:spPr bwMode="auto">
            <a:xfrm>
              <a:off x="11401283" y="4986966"/>
              <a:ext cx="97195" cy="88782"/>
            </a:xfrm>
            <a:custGeom>
              <a:avLst/>
              <a:gdLst>
                <a:gd name="T0" fmla="*/ 2147483647 w 30"/>
                <a:gd name="T1" fmla="*/ 2147483647 h 28"/>
                <a:gd name="T2" fmla="*/ 2147483647 w 30"/>
                <a:gd name="T3" fmla="*/ 2147483647 h 28"/>
                <a:gd name="T4" fmla="*/ 2147483647 w 30"/>
                <a:gd name="T5" fmla="*/ 2147483647 h 28"/>
                <a:gd name="T6" fmla="*/ 2147483647 w 30"/>
                <a:gd name="T7" fmla="*/ 2147483647 h 28"/>
                <a:gd name="T8" fmla="*/ 2147483647 w 30"/>
                <a:gd name="T9" fmla="*/ 2147483647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7" name="Freeform 73"/>
            <p:cNvSpPr>
              <a:spLocks/>
            </p:cNvSpPr>
            <p:nvPr/>
          </p:nvSpPr>
          <p:spPr bwMode="auto">
            <a:xfrm>
              <a:off x="8069423" y="5063502"/>
              <a:ext cx="161344" cy="162254"/>
            </a:xfrm>
            <a:custGeom>
              <a:avLst/>
              <a:gdLst>
                <a:gd name="T0" fmla="*/ 2147483647 w 51"/>
                <a:gd name="T1" fmla="*/ 2147483647 h 50"/>
                <a:gd name="T2" fmla="*/ 2147483647 w 51"/>
                <a:gd name="T3" fmla="*/ 2147483647 h 50"/>
                <a:gd name="T4" fmla="*/ 2147483647 w 51"/>
                <a:gd name="T5" fmla="*/ 2147483647 h 50"/>
                <a:gd name="T6" fmla="*/ 2147483647 w 51"/>
                <a:gd name="T7" fmla="*/ 2147483647 h 50"/>
                <a:gd name="T8" fmla="*/ 2147483647 w 51"/>
                <a:gd name="T9" fmla="*/ 2147483647 h 50"/>
                <a:gd name="T10" fmla="*/ 2147483647 w 51"/>
                <a:gd name="T11" fmla="*/ 2147483647 h 50"/>
                <a:gd name="T12" fmla="*/ 2147483647 w 51"/>
                <a:gd name="T13" fmla="*/ 0 h 50"/>
                <a:gd name="T14" fmla="*/ 2147483647 w 51"/>
                <a:gd name="T15" fmla="*/ 2147483647 h 50"/>
                <a:gd name="T16" fmla="*/ 2147483647 w 51"/>
                <a:gd name="T17" fmla="*/ 0 h 50"/>
                <a:gd name="T18" fmla="*/ 2147483647 w 51"/>
                <a:gd name="T19" fmla="*/ 2147483647 h 50"/>
                <a:gd name="T20" fmla="*/ 2147483647 w 51"/>
                <a:gd name="T21" fmla="*/ 2147483647 h 50"/>
                <a:gd name="T22" fmla="*/ 2147483647 w 51"/>
                <a:gd name="T23" fmla="*/ 2147483647 h 50"/>
                <a:gd name="T24" fmla="*/ 2147483647 w 51"/>
                <a:gd name="T25" fmla="*/ 2147483647 h 50"/>
                <a:gd name="T26" fmla="*/ 2147483647 w 51"/>
                <a:gd name="T27" fmla="*/ 2147483647 h 50"/>
                <a:gd name="T28" fmla="*/ 2147483647 w 51"/>
                <a:gd name="T29" fmla="*/ 2147483647 h 50"/>
                <a:gd name="T30" fmla="*/ 2147483647 w 51"/>
                <a:gd name="T31" fmla="*/ 2147483647 h 50"/>
                <a:gd name="T32" fmla="*/ 2147483647 w 51"/>
                <a:gd name="T33" fmla="*/ 2147483647 h 50"/>
                <a:gd name="T34" fmla="*/ 2147483647 w 51"/>
                <a:gd name="T35" fmla="*/ 2147483647 h 50"/>
                <a:gd name="T36" fmla="*/ 2147483647 w 51"/>
                <a:gd name="T37" fmla="*/ 2147483647 h 50"/>
                <a:gd name="T38" fmla="*/ 2147483647 w 51"/>
                <a:gd name="T39" fmla="*/ 2147483647 h 50"/>
                <a:gd name="T40" fmla="*/ 2147483647 w 51"/>
                <a:gd name="T41" fmla="*/ 2147483647 h 50"/>
                <a:gd name="T42" fmla="*/ 2147483647 w 51"/>
                <a:gd name="T43" fmla="*/ 2147483647 h 50"/>
                <a:gd name="T44" fmla="*/ 2147483647 w 51"/>
                <a:gd name="T45" fmla="*/ 2147483647 h 50"/>
                <a:gd name="T46" fmla="*/ 2147483647 w 51"/>
                <a:gd name="T47" fmla="*/ 2147483647 h 50"/>
                <a:gd name="T48" fmla="*/ 2147483647 w 51"/>
                <a:gd name="T49" fmla="*/ 2147483647 h 50"/>
                <a:gd name="T50" fmla="*/ 2147483647 w 51"/>
                <a:gd name="T51" fmla="*/ 2147483647 h 50"/>
                <a:gd name="T52" fmla="*/ 2147483647 w 51"/>
                <a:gd name="T53" fmla="*/ 2147483647 h 50"/>
                <a:gd name="T54" fmla="*/ 2147483647 w 51"/>
                <a:gd name="T55" fmla="*/ 2147483647 h 50"/>
                <a:gd name="T56" fmla="*/ 2147483647 w 51"/>
                <a:gd name="T57" fmla="*/ 2147483647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8" name="Freeform 74"/>
            <p:cNvSpPr>
              <a:spLocks/>
            </p:cNvSpPr>
            <p:nvPr/>
          </p:nvSpPr>
          <p:spPr bwMode="auto">
            <a:xfrm>
              <a:off x="8291029" y="6128872"/>
              <a:ext cx="281866" cy="284710"/>
            </a:xfrm>
            <a:custGeom>
              <a:avLst/>
              <a:gdLst>
                <a:gd name="T0" fmla="*/ 2147483647 w 117"/>
                <a:gd name="T1" fmla="*/ 2147483647 h 117"/>
                <a:gd name="T2" fmla="*/ 2147483647 w 117"/>
                <a:gd name="T3" fmla="*/ 2147483647 h 117"/>
                <a:gd name="T4" fmla="*/ 2147483647 w 117"/>
                <a:gd name="T5" fmla="*/ 2147483647 h 117"/>
                <a:gd name="T6" fmla="*/ 2147483647 w 117"/>
                <a:gd name="T7" fmla="*/ 2147483647 h 117"/>
                <a:gd name="T8" fmla="*/ 2147483647 w 117"/>
                <a:gd name="T9" fmla="*/ 2147483647 h 117"/>
                <a:gd name="T10" fmla="*/ 2147483647 w 117"/>
                <a:gd name="T11" fmla="*/ 2147483647 h 117"/>
                <a:gd name="T12" fmla="*/ 2147483647 w 117"/>
                <a:gd name="T13" fmla="*/ 2147483647 h 117"/>
                <a:gd name="T14" fmla="*/ 2147483647 w 117"/>
                <a:gd name="T15" fmla="*/ 2147483647 h 117"/>
                <a:gd name="T16" fmla="*/ 2147483647 w 117"/>
                <a:gd name="T17" fmla="*/ 0 h 117"/>
                <a:gd name="T18" fmla="*/ 2147483647 w 117"/>
                <a:gd name="T19" fmla="*/ 2147483647 h 117"/>
                <a:gd name="T20" fmla="*/ 2147483647 w 117"/>
                <a:gd name="T21" fmla="*/ 2147483647 h 117"/>
                <a:gd name="T22" fmla="*/ 2147483647 w 117"/>
                <a:gd name="T23" fmla="*/ 2147483647 h 117"/>
                <a:gd name="T24" fmla="*/ 2147483647 w 117"/>
                <a:gd name="T25" fmla="*/ 2147483647 h 117"/>
                <a:gd name="T26" fmla="*/ 2147483647 w 117"/>
                <a:gd name="T27" fmla="*/ 2147483647 h 117"/>
                <a:gd name="T28" fmla="*/ 2147483647 w 117"/>
                <a:gd name="T29" fmla="*/ 2147483647 h 117"/>
                <a:gd name="T30" fmla="*/ 2147483647 w 117"/>
                <a:gd name="T31" fmla="*/ 2147483647 h 117"/>
                <a:gd name="T32" fmla="*/ 2147483647 w 117"/>
                <a:gd name="T33" fmla="*/ 2147483647 h 117"/>
                <a:gd name="T34" fmla="*/ 2147483647 w 117"/>
                <a:gd name="T35" fmla="*/ 2147483647 h 117"/>
                <a:gd name="T36" fmla="*/ 2147483647 w 117"/>
                <a:gd name="T37" fmla="*/ 2147483647 h 117"/>
                <a:gd name="T38" fmla="*/ 2147483647 w 117"/>
                <a:gd name="T39" fmla="*/ 2147483647 h 117"/>
                <a:gd name="T40" fmla="*/ 2147483647 w 117"/>
                <a:gd name="T41" fmla="*/ 2147483647 h 117"/>
                <a:gd name="T42" fmla="*/ 2147483647 w 117"/>
                <a:gd name="T43" fmla="*/ 2147483647 h 117"/>
                <a:gd name="T44" fmla="*/ 2147483647 w 117"/>
                <a:gd name="T45" fmla="*/ 2147483647 h 117"/>
                <a:gd name="T46" fmla="*/ 2147483647 w 117"/>
                <a:gd name="T47" fmla="*/ 2147483647 h 117"/>
                <a:gd name="T48" fmla="*/ 2147483647 w 117"/>
                <a:gd name="T49" fmla="*/ 2147483647 h 117"/>
                <a:gd name="T50" fmla="*/ 2147483647 w 117"/>
                <a:gd name="T51" fmla="*/ 2147483647 h 117"/>
                <a:gd name="T52" fmla="*/ 2147483647 w 117"/>
                <a:gd name="T53" fmla="*/ 2147483647 h 117"/>
                <a:gd name="T54" fmla="*/ 2147483647 w 117"/>
                <a:gd name="T55" fmla="*/ 2147483647 h 117"/>
                <a:gd name="T56" fmla="*/ 2147483647 w 117"/>
                <a:gd name="T57" fmla="*/ 2147483647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9" name="Freeform 75"/>
            <p:cNvSpPr>
              <a:spLocks/>
            </p:cNvSpPr>
            <p:nvPr/>
          </p:nvSpPr>
          <p:spPr bwMode="auto">
            <a:xfrm>
              <a:off x="8013049" y="6441136"/>
              <a:ext cx="11663" cy="0"/>
            </a:xfrm>
            <a:custGeom>
              <a:avLst/>
              <a:gdLst>
                <a:gd name="T0" fmla="*/ 2147483647 w 8"/>
                <a:gd name="T1" fmla="*/ 0 w 8"/>
                <a:gd name="T2" fmla="*/ 2147483647 w 8"/>
                <a:gd name="T3" fmla="*/ 0 60000 65536"/>
                <a:gd name="T4" fmla="*/ 0 60000 65536"/>
                <a:gd name="T5" fmla="*/ 0 60000 65536"/>
              </a:gdLst>
              <a:ahLst/>
              <a:cxnLst>
                <a:cxn ang="T3">
                  <a:pos x="T0" y="0"/>
                </a:cxn>
                <a:cxn ang="T4">
                  <a:pos x="T1" y="0"/>
                </a:cxn>
                <a:cxn ang="T5">
                  <a:pos x="T2" y="0"/>
                </a:cxn>
              </a:cxnLst>
              <a:rect l="0" t="0" r="r" b="b"/>
              <a:pathLst>
                <a:path w="8">
                  <a:moveTo>
                    <a:pt x="8" y="0"/>
                  </a:moveTo>
                  <a:lnTo>
                    <a:pt x="0" y="0"/>
                  </a:lnTo>
                  <a:lnTo>
                    <a:pt x="8"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0" name="Line 76"/>
            <p:cNvSpPr>
              <a:spLocks noChangeShapeType="1"/>
            </p:cNvSpPr>
            <p:nvPr/>
          </p:nvSpPr>
          <p:spPr bwMode="auto">
            <a:xfrm flipH="1">
              <a:off x="8013049" y="6441136"/>
              <a:ext cx="11663"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1" name="Freeform 78"/>
            <p:cNvSpPr>
              <a:spLocks/>
            </p:cNvSpPr>
            <p:nvPr/>
          </p:nvSpPr>
          <p:spPr bwMode="auto">
            <a:xfrm>
              <a:off x="7799219" y="5452300"/>
              <a:ext cx="719246" cy="725555"/>
            </a:xfrm>
            <a:custGeom>
              <a:avLst/>
              <a:gdLst>
                <a:gd name="T0" fmla="*/ 2147483647 w 226"/>
                <a:gd name="T1" fmla="*/ 2147483647 h 226"/>
                <a:gd name="T2" fmla="*/ 2147483647 w 226"/>
                <a:gd name="T3" fmla="*/ 2147483647 h 226"/>
                <a:gd name="T4" fmla="*/ 2147483647 w 226"/>
                <a:gd name="T5" fmla="*/ 2147483647 h 226"/>
                <a:gd name="T6" fmla="*/ 2147483647 w 226"/>
                <a:gd name="T7" fmla="*/ 2147483647 h 226"/>
                <a:gd name="T8" fmla="*/ 2147483647 w 226"/>
                <a:gd name="T9" fmla="*/ 2147483647 h 226"/>
                <a:gd name="T10" fmla="*/ 2147483647 w 226"/>
                <a:gd name="T11" fmla="*/ 2147483647 h 226"/>
                <a:gd name="T12" fmla="*/ 2147483647 w 226"/>
                <a:gd name="T13" fmla="*/ 2147483647 h 226"/>
                <a:gd name="T14" fmla="*/ 2147483647 w 226"/>
                <a:gd name="T15" fmla="*/ 2147483647 h 226"/>
                <a:gd name="T16" fmla="*/ 2147483647 w 226"/>
                <a:gd name="T17" fmla="*/ 2147483647 h 226"/>
                <a:gd name="T18" fmla="*/ 2147483647 w 226"/>
                <a:gd name="T19" fmla="*/ 2147483647 h 226"/>
                <a:gd name="T20" fmla="*/ 2147483647 w 226"/>
                <a:gd name="T21" fmla="*/ 2147483647 h 226"/>
                <a:gd name="T22" fmla="*/ 2147483647 w 226"/>
                <a:gd name="T23" fmla="*/ 2147483647 h 226"/>
                <a:gd name="T24" fmla="*/ 2147483647 w 226"/>
                <a:gd name="T25" fmla="*/ 2147483647 h 226"/>
                <a:gd name="T26" fmla="*/ 2147483647 w 226"/>
                <a:gd name="T27" fmla="*/ 2147483647 h 226"/>
                <a:gd name="T28" fmla="*/ 2147483647 w 226"/>
                <a:gd name="T29" fmla="*/ 2147483647 h 226"/>
                <a:gd name="T30" fmla="*/ 2147483647 w 226"/>
                <a:gd name="T31" fmla="*/ 2147483647 h 226"/>
                <a:gd name="T32" fmla="*/ 2147483647 w 226"/>
                <a:gd name="T33" fmla="*/ 2147483647 h 226"/>
                <a:gd name="T34" fmla="*/ 2147483647 w 226"/>
                <a:gd name="T35" fmla="*/ 2147483647 h 226"/>
                <a:gd name="T36" fmla="*/ 2147483647 w 226"/>
                <a:gd name="T37" fmla="*/ 2147483647 h 226"/>
                <a:gd name="T38" fmla="*/ 2147483647 w 226"/>
                <a:gd name="T39" fmla="*/ 2147483647 h 226"/>
                <a:gd name="T40" fmla="*/ 2147483647 w 226"/>
                <a:gd name="T41" fmla="*/ 2147483647 h 226"/>
                <a:gd name="T42" fmla="*/ 2147483647 w 226"/>
                <a:gd name="T43" fmla="*/ 2147483647 h 226"/>
                <a:gd name="T44" fmla="*/ 2147483647 w 226"/>
                <a:gd name="T45" fmla="*/ 2147483647 h 226"/>
                <a:gd name="T46" fmla="*/ 2147483647 w 226"/>
                <a:gd name="T47" fmla="*/ 2147483647 h 226"/>
                <a:gd name="T48" fmla="*/ 2147483647 w 226"/>
                <a:gd name="T49" fmla="*/ 2147483647 h 2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2" name="Freeform 79"/>
            <p:cNvSpPr>
              <a:spLocks/>
            </p:cNvSpPr>
            <p:nvPr/>
          </p:nvSpPr>
          <p:spPr bwMode="auto">
            <a:xfrm>
              <a:off x="7970283" y="5623739"/>
              <a:ext cx="377118" cy="382677"/>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3" name="Freeform 82"/>
            <p:cNvSpPr>
              <a:spLocks/>
            </p:cNvSpPr>
            <p:nvPr/>
          </p:nvSpPr>
          <p:spPr bwMode="auto">
            <a:xfrm>
              <a:off x="7713687" y="5957433"/>
              <a:ext cx="95252" cy="107148"/>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4" name="Freeform 83"/>
            <p:cNvSpPr>
              <a:spLocks/>
            </p:cNvSpPr>
            <p:nvPr/>
          </p:nvSpPr>
          <p:spPr bwMode="auto">
            <a:xfrm>
              <a:off x="7183001" y="5694152"/>
              <a:ext cx="476257" cy="474517"/>
            </a:xfrm>
            <a:custGeom>
              <a:avLst/>
              <a:gdLst>
                <a:gd name="T0" fmla="*/ 2147483647 w 139"/>
                <a:gd name="T1" fmla="*/ 2147483647 h 138"/>
                <a:gd name="T2" fmla="*/ 2147483647 w 139"/>
                <a:gd name="T3" fmla="*/ 2147483647 h 138"/>
                <a:gd name="T4" fmla="*/ 2147483647 w 139"/>
                <a:gd name="T5" fmla="*/ 2147483647 h 138"/>
                <a:gd name="T6" fmla="*/ 2147483647 w 139"/>
                <a:gd name="T7" fmla="*/ 2147483647 h 138"/>
                <a:gd name="T8" fmla="*/ 2147483647 w 139"/>
                <a:gd name="T9" fmla="*/ 2147483647 h 138"/>
                <a:gd name="T10" fmla="*/ 2147483647 w 139"/>
                <a:gd name="T11" fmla="*/ 2147483647 h 138"/>
                <a:gd name="T12" fmla="*/ 2147483647 w 139"/>
                <a:gd name="T13" fmla="*/ 2147483647 h 138"/>
                <a:gd name="T14" fmla="*/ 2147483647 w 139"/>
                <a:gd name="T15" fmla="*/ 2147483647 h 138"/>
                <a:gd name="T16" fmla="*/ 2147483647 w 139"/>
                <a:gd name="T17" fmla="*/ 2147483647 h 138"/>
                <a:gd name="T18" fmla="*/ 2147483647 w 139"/>
                <a:gd name="T19" fmla="*/ 2147483647 h 138"/>
                <a:gd name="T20" fmla="*/ 2147483647 w 139"/>
                <a:gd name="T21" fmla="*/ 2147483647 h 138"/>
                <a:gd name="T22" fmla="*/ 2147483647 w 139"/>
                <a:gd name="T23" fmla="*/ 2147483647 h 138"/>
                <a:gd name="T24" fmla="*/ 2147483647 w 139"/>
                <a:gd name="T25" fmla="*/ 2147483647 h 138"/>
                <a:gd name="T26" fmla="*/ 2147483647 w 139"/>
                <a:gd name="T27" fmla="*/ 2147483647 h 138"/>
                <a:gd name="T28" fmla="*/ 2147483647 w 139"/>
                <a:gd name="T29" fmla="*/ 2147483647 h 138"/>
                <a:gd name="T30" fmla="*/ 2147483647 w 139"/>
                <a:gd name="T31" fmla="*/ 2147483647 h 138"/>
                <a:gd name="T32" fmla="*/ 2147483647 w 139"/>
                <a:gd name="T33" fmla="*/ 2147483647 h 138"/>
                <a:gd name="T34" fmla="*/ 2147483647 w 139"/>
                <a:gd name="T35" fmla="*/ 2147483647 h 138"/>
                <a:gd name="T36" fmla="*/ 2147483647 w 139"/>
                <a:gd name="T37" fmla="*/ 2147483647 h 138"/>
                <a:gd name="T38" fmla="*/ 2147483647 w 139"/>
                <a:gd name="T39" fmla="*/ 2147483647 h 138"/>
                <a:gd name="T40" fmla="*/ 2147483647 w 139"/>
                <a:gd name="T41" fmla="*/ 2147483647 h 138"/>
                <a:gd name="T42" fmla="*/ 2147483647 w 139"/>
                <a:gd name="T43" fmla="*/ 2147483647 h 138"/>
                <a:gd name="T44" fmla="*/ 2147483647 w 139"/>
                <a:gd name="T45" fmla="*/ 2147483647 h 138"/>
                <a:gd name="T46" fmla="*/ 2147483647 w 139"/>
                <a:gd name="T47" fmla="*/ 2147483647 h 138"/>
                <a:gd name="T48" fmla="*/ 2147483647 w 139"/>
                <a:gd name="T49" fmla="*/ 2147483647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5" name="Freeform 84"/>
            <p:cNvSpPr>
              <a:spLocks/>
            </p:cNvSpPr>
            <p:nvPr/>
          </p:nvSpPr>
          <p:spPr bwMode="auto">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6" name="Freeform 80"/>
            <p:cNvSpPr>
              <a:spLocks/>
            </p:cNvSpPr>
            <p:nvPr/>
          </p:nvSpPr>
          <p:spPr bwMode="auto">
            <a:xfrm flipV="1">
              <a:off x="11807559" y="4607351"/>
              <a:ext cx="95252" cy="9796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7" name="Oval 66"/>
            <p:cNvSpPr/>
            <p:nvPr/>
          </p:nvSpPr>
          <p:spPr>
            <a:xfrm flipH="1">
              <a:off x="11653991" y="4674702"/>
              <a:ext cx="75812" cy="76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68" name="Oval 67"/>
            <p:cNvSpPr/>
            <p:nvPr/>
          </p:nvSpPr>
          <p:spPr>
            <a:xfrm flipH="1">
              <a:off x="11619000" y="4191000"/>
              <a:ext cx="36934" cy="367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69" name="Oval 68"/>
            <p:cNvSpPr/>
            <p:nvPr/>
          </p:nvSpPr>
          <p:spPr>
            <a:xfrm flipH="1">
              <a:off x="11786176" y="4849204"/>
              <a:ext cx="34990" cy="367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70" name="Group 130"/>
            <p:cNvGrpSpPr>
              <a:grpSpLocks/>
            </p:cNvGrpSpPr>
            <p:nvPr/>
          </p:nvGrpSpPr>
          <p:grpSpPr bwMode="auto">
            <a:xfrm flipH="1">
              <a:off x="10230672" y="4858573"/>
              <a:ext cx="1154448" cy="1149586"/>
              <a:chOff x="4277517" y="3752400"/>
              <a:chExt cx="1154448" cy="1149586"/>
            </a:xfrm>
          </p:grpSpPr>
          <p:sp>
            <p:nvSpPr>
              <p:cNvPr id="83" name="Freeform 143"/>
              <p:cNvSpPr>
                <a:spLocks/>
              </p:cNvSpPr>
              <p:nvPr/>
            </p:nvSpPr>
            <p:spPr bwMode="auto">
              <a:xfrm rot="21259688" flipH="1">
                <a:off x="4276906" y="3752215"/>
                <a:ext cx="1154682" cy="1151090"/>
              </a:xfrm>
              <a:custGeom>
                <a:avLst/>
                <a:gdLst>
                  <a:gd name="T0" fmla="*/ 2147483647 w 355"/>
                  <a:gd name="T1" fmla="*/ 2147483647 h 352"/>
                  <a:gd name="T2" fmla="*/ 2147483647 w 355"/>
                  <a:gd name="T3" fmla="*/ 2147483647 h 352"/>
                  <a:gd name="T4" fmla="*/ 2147483647 w 355"/>
                  <a:gd name="T5" fmla="*/ 2147483647 h 352"/>
                  <a:gd name="T6" fmla="*/ 2147483647 w 355"/>
                  <a:gd name="T7" fmla="*/ 2147483647 h 352"/>
                  <a:gd name="T8" fmla="*/ 2147483647 w 355"/>
                  <a:gd name="T9" fmla="*/ 2147483647 h 352"/>
                  <a:gd name="T10" fmla="*/ 2147483647 w 355"/>
                  <a:gd name="T11" fmla="*/ 2147483647 h 352"/>
                  <a:gd name="T12" fmla="*/ 2147483647 w 355"/>
                  <a:gd name="T13" fmla="*/ 2147483647 h 352"/>
                  <a:gd name="T14" fmla="*/ 2147483647 w 355"/>
                  <a:gd name="T15" fmla="*/ 2147483647 h 352"/>
                  <a:gd name="T16" fmla="*/ 2147483647 w 355"/>
                  <a:gd name="T17" fmla="*/ 2147483647 h 352"/>
                  <a:gd name="T18" fmla="*/ 2147483647 w 355"/>
                  <a:gd name="T19" fmla="*/ 2147483647 h 352"/>
                  <a:gd name="T20" fmla="*/ 2147483647 w 355"/>
                  <a:gd name="T21" fmla="*/ 2147483647 h 352"/>
                  <a:gd name="T22" fmla="*/ 2147483647 w 355"/>
                  <a:gd name="T23" fmla="*/ 2147483647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4" name="Freeform 35"/>
              <p:cNvSpPr>
                <a:spLocks/>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5" name="Freeform 41"/>
              <p:cNvSpPr>
                <a:spLocks/>
              </p:cNvSpPr>
              <p:nvPr/>
            </p:nvSpPr>
            <p:spPr bwMode="auto">
              <a:xfrm rot="756312" flipH="1">
                <a:off x="4403261" y="3856303"/>
                <a:ext cx="901974" cy="942914"/>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6" name="Freeform 41"/>
              <p:cNvSpPr>
                <a:spLocks/>
              </p:cNvSpPr>
              <p:nvPr/>
            </p:nvSpPr>
            <p:spPr bwMode="auto">
              <a:xfrm rot="19656312" flipH="1">
                <a:off x="4619034" y="4082847"/>
                <a:ext cx="470426" cy="489826"/>
              </a:xfrm>
              <a:custGeom>
                <a:avLst/>
                <a:gdLst>
                  <a:gd name="T0" fmla="*/ 2147483647 w 179"/>
                  <a:gd name="T1" fmla="*/ 2147483647 h 186"/>
                  <a:gd name="T2" fmla="*/ 2147483647 w 179"/>
                  <a:gd name="T3" fmla="*/ 2147483647 h 186"/>
                  <a:gd name="T4" fmla="*/ 2147483647 w 179"/>
                  <a:gd name="T5" fmla="*/ 2147483647 h 186"/>
                  <a:gd name="T6" fmla="*/ 2147483647 w 179"/>
                  <a:gd name="T7" fmla="*/ 2147483647 h 186"/>
                  <a:gd name="T8" fmla="*/ 2147483647 w 179"/>
                  <a:gd name="T9" fmla="*/ 2147483647 h 186"/>
                  <a:gd name="T10" fmla="*/ 2147483647 w 179"/>
                  <a:gd name="T11" fmla="*/ 2147483647 h 186"/>
                  <a:gd name="T12" fmla="*/ 2147483647 w 179"/>
                  <a:gd name="T13" fmla="*/ 2147483647 h 186"/>
                  <a:gd name="T14" fmla="*/ 2147483647 w 179"/>
                  <a:gd name="T15" fmla="*/ 2147483647 h 186"/>
                  <a:gd name="T16" fmla="*/ 2147483647 w 179"/>
                  <a:gd name="T17" fmla="*/ 2147483647 h 186"/>
                  <a:gd name="T18" fmla="*/ 2147483647 w 179"/>
                  <a:gd name="T19" fmla="*/ 2147483647 h 186"/>
                  <a:gd name="T20" fmla="*/ 2147483647 w 179"/>
                  <a:gd name="T21" fmla="*/ 2147483647 h 186"/>
                  <a:gd name="T22" fmla="*/ 2147483647 w 179"/>
                  <a:gd name="T23" fmla="*/ 2147483647 h 186"/>
                  <a:gd name="T24" fmla="*/ 2147483647 w 179"/>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7" name="Freeform 42"/>
              <p:cNvSpPr>
                <a:spLocks/>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71" name="Freeform 32"/>
            <p:cNvSpPr>
              <a:spLocks/>
            </p:cNvSpPr>
            <p:nvPr/>
          </p:nvSpPr>
          <p:spPr bwMode="auto">
            <a:xfrm>
              <a:off x="9500140" y="5776809"/>
              <a:ext cx="382949" cy="385737"/>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2" name="Freeform 80"/>
            <p:cNvSpPr>
              <a:spLocks/>
            </p:cNvSpPr>
            <p:nvPr/>
          </p:nvSpPr>
          <p:spPr bwMode="auto">
            <a:xfrm flipV="1">
              <a:off x="9259095" y="5397195"/>
              <a:ext cx="95251" cy="94905"/>
            </a:xfrm>
            <a:custGeom>
              <a:avLst/>
              <a:gdLst>
                <a:gd name="T0" fmla="*/ 2147483647 w 76"/>
                <a:gd name="T1" fmla="*/ 2147483647 h 76"/>
                <a:gd name="T2" fmla="*/ 2147483647 w 76"/>
                <a:gd name="T3" fmla="*/ 2147483647 h 76"/>
                <a:gd name="T4" fmla="*/ 2147483647 w 76"/>
                <a:gd name="T5" fmla="*/ 2147483647 h 76"/>
                <a:gd name="T6" fmla="*/ 2147483647 w 76"/>
                <a:gd name="T7" fmla="*/ 2147483647 h 76"/>
                <a:gd name="T8" fmla="*/ 2147483647 w 76"/>
                <a:gd name="T9" fmla="*/ 2147483647 h 76"/>
                <a:gd name="T10" fmla="*/ 2147483647 w 76"/>
                <a:gd name="T11" fmla="*/ 2147483647 h 76"/>
                <a:gd name="T12" fmla="*/ 2147483647 w 76"/>
                <a:gd name="T13" fmla="*/ 0 h 76"/>
                <a:gd name="T14" fmla="*/ 2147483647 w 76"/>
                <a:gd name="T15" fmla="*/ 2147483647 h 76"/>
                <a:gd name="T16" fmla="*/ 2147483647 w 76"/>
                <a:gd name="T17" fmla="*/ 0 h 76"/>
                <a:gd name="T18" fmla="*/ 2147483647 w 76"/>
                <a:gd name="T19" fmla="*/ 2147483647 h 76"/>
                <a:gd name="T20" fmla="*/ 2147483647 w 76"/>
                <a:gd name="T21" fmla="*/ 2147483647 h 76"/>
                <a:gd name="T22" fmla="*/ 2147483647 w 76"/>
                <a:gd name="T23" fmla="*/ 2147483647 h 76"/>
                <a:gd name="T24" fmla="*/ 2147483647 w 76"/>
                <a:gd name="T25" fmla="*/ 2147483647 h 76"/>
                <a:gd name="T26" fmla="*/ 2147483647 w 76"/>
                <a:gd name="T27" fmla="*/ 2147483647 h 76"/>
                <a:gd name="T28" fmla="*/ 0 w 76"/>
                <a:gd name="T29" fmla="*/ 2147483647 h 76"/>
                <a:gd name="T30" fmla="*/ 2147483647 w 76"/>
                <a:gd name="T31" fmla="*/ 2147483647 h 76"/>
                <a:gd name="T32" fmla="*/ 2147483647 w 76"/>
                <a:gd name="T33" fmla="*/ 2147483647 h 76"/>
                <a:gd name="T34" fmla="*/ 2147483647 w 76"/>
                <a:gd name="T35" fmla="*/ 2147483647 h 76"/>
                <a:gd name="T36" fmla="*/ 2147483647 w 76"/>
                <a:gd name="T37" fmla="*/ 2147483647 h 76"/>
                <a:gd name="T38" fmla="*/ 2147483647 w 76"/>
                <a:gd name="T39" fmla="*/ 2147483647 h 76"/>
                <a:gd name="T40" fmla="*/ 2147483647 w 76"/>
                <a:gd name="T41" fmla="*/ 2147483647 h 76"/>
                <a:gd name="T42" fmla="*/ 2147483647 w 76"/>
                <a:gd name="T43" fmla="*/ 2147483647 h 76"/>
                <a:gd name="T44" fmla="*/ 2147483647 w 76"/>
                <a:gd name="T45" fmla="*/ 2147483647 h 76"/>
                <a:gd name="T46" fmla="*/ 2147483647 w 76"/>
                <a:gd name="T47" fmla="*/ 2147483647 h 76"/>
                <a:gd name="T48" fmla="*/ 2147483647 w 76"/>
                <a:gd name="T49" fmla="*/ 2147483647 h 76"/>
                <a:gd name="T50" fmla="*/ 2147483647 w 76"/>
                <a:gd name="T51" fmla="*/ 2147483647 h 76"/>
                <a:gd name="T52" fmla="*/ 2147483647 w 76"/>
                <a:gd name="T53" fmla="*/ 2147483647 h 76"/>
                <a:gd name="T54" fmla="*/ 2147483647 w 76"/>
                <a:gd name="T55" fmla="*/ 2147483647 h 76"/>
                <a:gd name="T56" fmla="*/ 2147483647 w 76"/>
                <a:gd name="T57" fmla="*/ 2147483647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3" name="Freeform 80"/>
            <p:cNvSpPr>
              <a:spLocks/>
            </p:cNvSpPr>
            <p:nvPr/>
          </p:nvSpPr>
          <p:spPr bwMode="auto">
            <a:xfrm>
              <a:off x="7299635" y="5810486"/>
              <a:ext cx="242988" cy="241850"/>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4" name="Freeform 84"/>
            <p:cNvSpPr>
              <a:spLocks/>
            </p:cNvSpPr>
            <p:nvPr/>
          </p:nvSpPr>
          <p:spPr bwMode="auto">
            <a:xfrm>
              <a:off x="8077199" y="5733950"/>
              <a:ext cx="163288" cy="162256"/>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5" name="Freeform 84"/>
            <p:cNvSpPr>
              <a:spLocks/>
            </p:cNvSpPr>
            <p:nvPr/>
          </p:nvSpPr>
          <p:spPr bwMode="auto">
            <a:xfrm>
              <a:off x="7367672" y="5883960"/>
              <a:ext cx="106916" cy="104088"/>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6" name="Oval 75"/>
            <p:cNvSpPr/>
            <p:nvPr/>
          </p:nvSpPr>
          <p:spPr>
            <a:xfrm flipH="1">
              <a:off x="9614830" y="5893143"/>
              <a:ext cx="153569" cy="15307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77" name="Group 137"/>
            <p:cNvGrpSpPr>
              <a:grpSpLocks/>
            </p:cNvGrpSpPr>
            <p:nvPr/>
          </p:nvGrpSpPr>
          <p:grpSpPr bwMode="auto">
            <a:xfrm>
              <a:off x="4803790" y="5319186"/>
              <a:ext cx="2690707" cy="1385231"/>
              <a:chOff x="5184534" y="1125344"/>
              <a:chExt cx="2690707" cy="1385231"/>
            </a:xfrm>
          </p:grpSpPr>
          <p:sp>
            <p:nvSpPr>
              <p:cNvPr id="78" name="Freeform 67"/>
              <p:cNvSpPr>
                <a:spLocks/>
              </p:cNvSpPr>
              <p:nvPr/>
            </p:nvSpPr>
            <p:spPr bwMode="auto">
              <a:xfrm rot="8881702">
                <a:off x="6702592" y="1341118"/>
                <a:ext cx="1172177" cy="1169457"/>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 fmla="*/ 9558 w 10006"/>
                  <a:gd name="connsiteY0" fmla="*/ 6618 h 10000"/>
                  <a:gd name="connsiteX1" fmla="*/ 9355 w 10006"/>
                  <a:gd name="connsiteY1" fmla="*/ 6618 h 10000"/>
                  <a:gd name="connsiteX2" fmla="*/ 9153 w 10006"/>
                  <a:gd name="connsiteY2" fmla="*/ 6346 h 10000"/>
                  <a:gd name="connsiteX3" fmla="*/ 1887 w 10006"/>
                  <a:gd name="connsiteY3" fmla="*/ 181 h 10000"/>
                  <a:gd name="connsiteX4" fmla="*/ 8236 w 10006"/>
                  <a:gd name="connsiteY4" fmla="*/ 6348 h 10000"/>
                  <a:gd name="connsiteX5" fmla="*/ 71 w 10006"/>
                  <a:gd name="connsiteY5" fmla="*/ 9428 h 10000"/>
                  <a:gd name="connsiteX6" fmla="*/ 9558 w 10006"/>
                  <a:gd name="connsiteY6" fmla="*/ 6618 h 10000"/>
                  <a:gd name="connsiteX0" fmla="*/ 9558 w 10006"/>
                  <a:gd name="connsiteY0" fmla="*/ 6652 h 10034"/>
                  <a:gd name="connsiteX1" fmla="*/ 9355 w 10006"/>
                  <a:gd name="connsiteY1" fmla="*/ 6652 h 10034"/>
                  <a:gd name="connsiteX2" fmla="*/ 9153 w 10006"/>
                  <a:gd name="connsiteY2" fmla="*/ 6380 h 10034"/>
                  <a:gd name="connsiteX3" fmla="*/ 1887 w 10006"/>
                  <a:gd name="connsiteY3" fmla="*/ 215 h 10034"/>
                  <a:gd name="connsiteX4" fmla="*/ 8236 w 10006"/>
                  <a:gd name="connsiteY4" fmla="*/ 6382 h 10034"/>
                  <a:gd name="connsiteX5" fmla="*/ 71 w 10006"/>
                  <a:gd name="connsiteY5" fmla="*/ 9462 h 10034"/>
                  <a:gd name="connsiteX6" fmla="*/ 9558 w 10006"/>
                  <a:gd name="connsiteY6" fmla="*/ 6652 h 10034"/>
                  <a:gd name="connsiteX0" fmla="*/ 9558 w 9558"/>
                  <a:gd name="connsiteY0" fmla="*/ 6652 h 10197"/>
                  <a:gd name="connsiteX1" fmla="*/ 9355 w 9558"/>
                  <a:gd name="connsiteY1" fmla="*/ 6652 h 10197"/>
                  <a:gd name="connsiteX2" fmla="*/ 9153 w 9558"/>
                  <a:gd name="connsiteY2" fmla="*/ 6380 h 10197"/>
                  <a:gd name="connsiteX3" fmla="*/ 1887 w 9558"/>
                  <a:gd name="connsiteY3" fmla="*/ 215 h 10197"/>
                  <a:gd name="connsiteX4" fmla="*/ 8236 w 9558"/>
                  <a:gd name="connsiteY4" fmla="*/ 6382 h 10197"/>
                  <a:gd name="connsiteX5" fmla="*/ 71 w 9558"/>
                  <a:gd name="connsiteY5" fmla="*/ 9462 h 10197"/>
                  <a:gd name="connsiteX6" fmla="*/ 9558 w 9558"/>
                  <a:gd name="connsiteY6" fmla="*/ 6652 h 10197"/>
                  <a:gd name="connsiteX0" fmla="*/ 10234 w 10234"/>
                  <a:gd name="connsiteY0" fmla="*/ 6523 h 10000"/>
                  <a:gd name="connsiteX1" fmla="*/ 10022 w 10234"/>
                  <a:gd name="connsiteY1" fmla="*/ 6523 h 10000"/>
                  <a:gd name="connsiteX2" fmla="*/ 9810 w 10234"/>
                  <a:gd name="connsiteY2" fmla="*/ 6257 h 10000"/>
                  <a:gd name="connsiteX3" fmla="*/ 2208 w 10234"/>
                  <a:gd name="connsiteY3" fmla="*/ 211 h 10000"/>
                  <a:gd name="connsiteX4" fmla="*/ 8851 w 10234"/>
                  <a:gd name="connsiteY4" fmla="*/ 6259 h 10000"/>
                  <a:gd name="connsiteX5" fmla="*/ 308 w 10234"/>
                  <a:gd name="connsiteY5" fmla="*/ 9279 h 10000"/>
                  <a:gd name="connsiteX6" fmla="*/ 10234 w 10234"/>
                  <a:gd name="connsiteY6" fmla="*/ 6523 h 10000"/>
                  <a:gd name="connsiteX0" fmla="*/ 9701 w 9701"/>
                  <a:gd name="connsiteY0" fmla="*/ 6523 h 9364"/>
                  <a:gd name="connsiteX1" fmla="*/ 9489 w 9701"/>
                  <a:gd name="connsiteY1" fmla="*/ 6523 h 9364"/>
                  <a:gd name="connsiteX2" fmla="*/ 9277 w 9701"/>
                  <a:gd name="connsiteY2" fmla="*/ 6257 h 9364"/>
                  <a:gd name="connsiteX3" fmla="*/ 1675 w 9701"/>
                  <a:gd name="connsiteY3" fmla="*/ 211 h 9364"/>
                  <a:gd name="connsiteX4" fmla="*/ 8318 w 9701"/>
                  <a:gd name="connsiteY4" fmla="*/ 6259 h 9364"/>
                  <a:gd name="connsiteX5" fmla="*/ 328 w 9701"/>
                  <a:gd name="connsiteY5" fmla="*/ 8536 h 9364"/>
                  <a:gd name="connsiteX6" fmla="*/ 9701 w 9701"/>
                  <a:gd name="connsiteY6" fmla="*/ 6523 h 9364"/>
                  <a:gd name="connsiteX0" fmla="*/ 9679 w 9679"/>
                  <a:gd name="connsiteY0" fmla="*/ 6967 h 10001"/>
                  <a:gd name="connsiteX1" fmla="*/ 9460 w 9679"/>
                  <a:gd name="connsiteY1" fmla="*/ 6967 h 10001"/>
                  <a:gd name="connsiteX2" fmla="*/ 9242 w 9679"/>
                  <a:gd name="connsiteY2" fmla="*/ 6683 h 10001"/>
                  <a:gd name="connsiteX3" fmla="*/ 1406 w 9679"/>
                  <a:gd name="connsiteY3" fmla="*/ 226 h 10001"/>
                  <a:gd name="connsiteX4" fmla="*/ 8253 w 9679"/>
                  <a:gd name="connsiteY4" fmla="*/ 6685 h 10001"/>
                  <a:gd name="connsiteX5" fmla="*/ 17 w 9679"/>
                  <a:gd name="connsiteY5" fmla="*/ 9117 h 10001"/>
                  <a:gd name="connsiteX6" fmla="*/ 9679 w 9679"/>
                  <a:gd name="connsiteY6" fmla="*/ 6967 h 10001"/>
                  <a:gd name="connsiteX0" fmla="*/ 10080 w 10080"/>
                  <a:gd name="connsiteY0" fmla="*/ 6966 h 10000"/>
                  <a:gd name="connsiteX1" fmla="*/ 9854 w 10080"/>
                  <a:gd name="connsiteY1" fmla="*/ 6966 h 10000"/>
                  <a:gd name="connsiteX2" fmla="*/ 9629 w 10080"/>
                  <a:gd name="connsiteY2" fmla="*/ 6682 h 10000"/>
                  <a:gd name="connsiteX3" fmla="*/ 1533 w 10080"/>
                  <a:gd name="connsiteY3" fmla="*/ 226 h 10000"/>
                  <a:gd name="connsiteX4" fmla="*/ 8607 w 10080"/>
                  <a:gd name="connsiteY4" fmla="*/ 6684 h 10000"/>
                  <a:gd name="connsiteX5" fmla="*/ 98 w 10080"/>
                  <a:gd name="connsiteY5" fmla="*/ 9116 h 10000"/>
                  <a:gd name="connsiteX6" fmla="*/ 10080 w 10080"/>
                  <a:gd name="connsiteY6" fmla="*/ 6966 h 10000"/>
                  <a:gd name="connsiteX0" fmla="*/ 9999 w 9999"/>
                  <a:gd name="connsiteY0" fmla="*/ 6966 h 10505"/>
                  <a:gd name="connsiteX1" fmla="*/ 9773 w 9999"/>
                  <a:gd name="connsiteY1" fmla="*/ 6966 h 10505"/>
                  <a:gd name="connsiteX2" fmla="*/ 9548 w 9999"/>
                  <a:gd name="connsiteY2" fmla="*/ 6682 h 10505"/>
                  <a:gd name="connsiteX3" fmla="*/ 1452 w 9999"/>
                  <a:gd name="connsiteY3" fmla="*/ 226 h 10505"/>
                  <a:gd name="connsiteX4" fmla="*/ 8526 w 9999"/>
                  <a:gd name="connsiteY4" fmla="*/ 6684 h 10505"/>
                  <a:gd name="connsiteX5" fmla="*/ 17 w 9999"/>
                  <a:gd name="connsiteY5" fmla="*/ 9116 h 10505"/>
                  <a:gd name="connsiteX6" fmla="*/ 9999 w 9999"/>
                  <a:gd name="connsiteY6" fmla="*/ 6966 h 10505"/>
                  <a:gd name="connsiteX0" fmla="*/ 9477 w 9477"/>
                  <a:gd name="connsiteY0" fmla="*/ 6631 h 8681"/>
                  <a:gd name="connsiteX1" fmla="*/ 9251 w 9477"/>
                  <a:gd name="connsiteY1" fmla="*/ 6631 h 8681"/>
                  <a:gd name="connsiteX2" fmla="*/ 9026 w 9477"/>
                  <a:gd name="connsiteY2" fmla="*/ 6361 h 8681"/>
                  <a:gd name="connsiteX3" fmla="*/ 929 w 9477"/>
                  <a:gd name="connsiteY3" fmla="*/ 215 h 8681"/>
                  <a:gd name="connsiteX4" fmla="*/ 8004 w 9477"/>
                  <a:gd name="connsiteY4" fmla="*/ 6363 h 8681"/>
                  <a:gd name="connsiteX5" fmla="*/ 18 w 9477"/>
                  <a:gd name="connsiteY5" fmla="*/ 6936 h 8681"/>
                  <a:gd name="connsiteX6" fmla="*/ 9477 w 9477"/>
                  <a:gd name="connsiteY6" fmla="*/ 6631 h 8681"/>
                  <a:gd name="connsiteX0" fmla="*/ 11827 w 11827"/>
                  <a:gd name="connsiteY0" fmla="*/ 7639 h 9493"/>
                  <a:gd name="connsiteX1" fmla="*/ 11589 w 11827"/>
                  <a:gd name="connsiteY1" fmla="*/ 7639 h 9493"/>
                  <a:gd name="connsiteX2" fmla="*/ 11351 w 11827"/>
                  <a:gd name="connsiteY2" fmla="*/ 7327 h 9493"/>
                  <a:gd name="connsiteX3" fmla="*/ 2807 w 11827"/>
                  <a:gd name="connsiteY3" fmla="*/ 248 h 9493"/>
                  <a:gd name="connsiteX4" fmla="*/ 10273 w 11827"/>
                  <a:gd name="connsiteY4" fmla="*/ 7330 h 9493"/>
                  <a:gd name="connsiteX5" fmla="*/ 14 w 11827"/>
                  <a:gd name="connsiteY5" fmla="*/ 7210 h 9493"/>
                  <a:gd name="connsiteX6" fmla="*/ 11827 w 11827"/>
                  <a:gd name="connsiteY6" fmla="*/ 7639 h 9493"/>
                  <a:gd name="connsiteX0" fmla="*/ 9989 w 9989"/>
                  <a:gd name="connsiteY0" fmla="*/ 8047 h 9586"/>
                  <a:gd name="connsiteX1" fmla="*/ 9788 w 9989"/>
                  <a:gd name="connsiteY1" fmla="*/ 8047 h 9586"/>
                  <a:gd name="connsiteX2" fmla="*/ 9587 w 9989"/>
                  <a:gd name="connsiteY2" fmla="*/ 7718 h 9586"/>
                  <a:gd name="connsiteX3" fmla="*/ 2362 w 9989"/>
                  <a:gd name="connsiteY3" fmla="*/ 261 h 9586"/>
                  <a:gd name="connsiteX4" fmla="*/ 8675 w 9989"/>
                  <a:gd name="connsiteY4" fmla="*/ 7721 h 9586"/>
                  <a:gd name="connsiteX5" fmla="*/ 1 w 9989"/>
                  <a:gd name="connsiteY5" fmla="*/ 7595 h 9586"/>
                  <a:gd name="connsiteX6" fmla="*/ 9989 w 9989"/>
                  <a:gd name="connsiteY6" fmla="*/ 8047 h 9586"/>
                  <a:gd name="connsiteX0" fmla="*/ 10021 w 10021"/>
                  <a:gd name="connsiteY0" fmla="*/ 8395 h 10528"/>
                  <a:gd name="connsiteX1" fmla="*/ 9820 w 10021"/>
                  <a:gd name="connsiteY1" fmla="*/ 8395 h 10528"/>
                  <a:gd name="connsiteX2" fmla="*/ 9619 w 10021"/>
                  <a:gd name="connsiteY2" fmla="*/ 8051 h 10528"/>
                  <a:gd name="connsiteX3" fmla="*/ 2386 w 10021"/>
                  <a:gd name="connsiteY3" fmla="*/ 272 h 10528"/>
                  <a:gd name="connsiteX4" fmla="*/ 8706 w 10021"/>
                  <a:gd name="connsiteY4" fmla="*/ 8054 h 10528"/>
                  <a:gd name="connsiteX5" fmla="*/ 22 w 10021"/>
                  <a:gd name="connsiteY5" fmla="*/ 7923 h 10528"/>
                  <a:gd name="connsiteX6" fmla="*/ 10021 w 10021"/>
                  <a:gd name="connsiteY6" fmla="*/ 8395 h 10528"/>
                  <a:gd name="connsiteX0" fmla="*/ 10007 w 10007"/>
                  <a:gd name="connsiteY0" fmla="*/ 8395 h 9947"/>
                  <a:gd name="connsiteX1" fmla="*/ 9806 w 10007"/>
                  <a:gd name="connsiteY1" fmla="*/ 8395 h 9947"/>
                  <a:gd name="connsiteX2" fmla="*/ 9605 w 10007"/>
                  <a:gd name="connsiteY2" fmla="*/ 8051 h 9947"/>
                  <a:gd name="connsiteX3" fmla="*/ 2372 w 10007"/>
                  <a:gd name="connsiteY3" fmla="*/ 272 h 9947"/>
                  <a:gd name="connsiteX4" fmla="*/ 8692 w 10007"/>
                  <a:gd name="connsiteY4" fmla="*/ 8054 h 9947"/>
                  <a:gd name="connsiteX5" fmla="*/ 8 w 10007"/>
                  <a:gd name="connsiteY5" fmla="*/ 7923 h 9947"/>
                  <a:gd name="connsiteX6" fmla="*/ 10007 w 10007"/>
                  <a:gd name="connsiteY6" fmla="*/ 8395 h 9947"/>
                  <a:gd name="connsiteX0" fmla="*/ 10000 w 10000"/>
                  <a:gd name="connsiteY0" fmla="*/ 8440 h 10000"/>
                  <a:gd name="connsiteX1" fmla="*/ 9799 w 10000"/>
                  <a:gd name="connsiteY1" fmla="*/ 8440 h 10000"/>
                  <a:gd name="connsiteX2" fmla="*/ 9598 w 10000"/>
                  <a:gd name="connsiteY2" fmla="*/ 8094 h 10000"/>
                  <a:gd name="connsiteX3" fmla="*/ 2370 w 10000"/>
                  <a:gd name="connsiteY3" fmla="*/ 273 h 10000"/>
                  <a:gd name="connsiteX4" fmla="*/ 8686 w 10000"/>
                  <a:gd name="connsiteY4" fmla="*/ 8097 h 10000"/>
                  <a:gd name="connsiteX5" fmla="*/ 8 w 10000"/>
                  <a:gd name="connsiteY5" fmla="*/ 7965 h 10000"/>
                  <a:gd name="connsiteX6" fmla="*/ 10000 w 10000"/>
                  <a:gd name="connsiteY6" fmla="*/ 8440 h 10000"/>
                  <a:gd name="connsiteX0" fmla="*/ 10000 w 10000"/>
                  <a:gd name="connsiteY0" fmla="*/ 8440 h 10355"/>
                  <a:gd name="connsiteX1" fmla="*/ 9799 w 10000"/>
                  <a:gd name="connsiteY1" fmla="*/ 8440 h 10355"/>
                  <a:gd name="connsiteX2" fmla="*/ 9598 w 10000"/>
                  <a:gd name="connsiteY2" fmla="*/ 8094 h 10355"/>
                  <a:gd name="connsiteX3" fmla="*/ 2370 w 10000"/>
                  <a:gd name="connsiteY3" fmla="*/ 273 h 10355"/>
                  <a:gd name="connsiteX4" fmla="*/ 8686 w 10000"/>
                  <a:gd name="connsiteY4" fmla="*/ 8097 h 10355"/>
                  <a:gd name="connsiteX5" fmla="*/ 8 w 10000"/>
                  <a:gd name="connsiteY5" fmla="*/ 7965 h 10355"/>
                  <a:gd name="connsiteX6" fmla="*/ 10000 w 10000"/>
                  <a:gd name="connsiteY6" fmla="*/ 8440 h 10355"/>
                  <a:gd name="connsiteX0" fmla="*/ 10000 w 10000"/>
                  <a:gd name="connsiteY0" fmla="*/ 8440 h 10355"/>
                  <a:gd name="connsiteX1" fmla="*/ 9799 w 10000"/>
                  <a:gd name="connsiteY1" fmla="*/ 8440 h 10355"/>
                  <a:gd name="connsiteX2" fmla="*/ 9598 w 10000"/>
                  <a:gd name="connsiteY2" fmla="*/ 8094 h 10355"/>
                  <a:gd name="connsiteX3" fmla="*/ 2370 w 10000"/>
                  <a:gd name="connsiteY3" fmla="*/ 273 h 10355"/>
                  <a:gd name="connsiteX4" fmla="*/ 8686 w 10000"/>
                  <a:gd name="connsiteY4" fmla="*/ 8097 h 10355"/>
                  <a:gd name="connsiteX5" fmla="*/ 8 w 10000"/>
                  <a:gd name="connsiteY5" fmla="*/ 7965 h 10355"/>
                  <a:gd name="connsiteX6" fmla="*/ 10000 w 10000"/>
                  <a:gd name="connsiteY6" fmla="*/ 8440 h 10355"/>
                  <a:gd name="connsiteX0" fmla="*/ 10000 w 10000"/>
                  <a:gd name="connsiteY0" fmla="*/ 8605 h 10520"/>
                  <a:gd name="connsiteX1" fmla="*/ 9799 w 10000"/>
                  <a:gd name="connsiteY1" fmla="*/ 8605 h 10520"/>
                  <a:gd name="connsiteX2" fmla="*/ 9598 w 10000"/>
                  <a:gd name="connsiteY2" fmla="*/ 8259 h 10520"/>
                  <a:gd name="connsiteX3" fmla="*/ 2370 w 10000"/>
                  <a:gd name="connsiteY3" fmla="*/ 438 h 10520"/>
                  <a:gd name="connsiteX4" fmla="*/ 8686 w 10000"/>
                  <a:gd name="connsiteY4" fmla="*/ 8262 h 10520"/>
                  <a:gd name="connsiteX5" fmla="*/ 8 w 10000"/>
                  <a:gd name="connsiteY5" fmla="*/ 8130 h 10520"/>
                  <a:gd name="connsiteX6" fmla="*/ 10000 w 10000"/>
                  <a:gd name="connsiteY6" fmla="*/ 8605 h 10520"/>
                  <a:gd name="connsiteX0" fmla="*/ 10000 w 10000"/>
                  <a:gd name="connsiteY0" fmla="*/ 9473 h 11388"/>
                  <a:gd name="connsiteX1" fmla="*/ 9799 w 10000"/>
                  <a:gd name="connsiteY1" fmla="*/ 9473 h 11388"/>
                  <a:gd name="connsiteX2" fmla="*/ 9598 w 10000"/>
                  <a:gd name="connsiteY2" fmla="*/ 9127 h 11388"/>
                  <a:gd name="connsiteX3" fmla="*/ 2972 w 10000"/>
                  <a:gd name="connsiteY3" fmla="*/ 399 h 11388"/>
                  <a:gd name="connsiteX4" fmla="*/ 8686 w 10000"/>
                  <a:gd name="connsiteY4" fmla="*/ 9130 h 11388"/>
                  <a:gd name="connsiteX5" fmla="*/ 8 w 10000"/>
                  <a:gd name="connsiteY5" fmla="*/ 8998 h 11388"/>
                  <a:gd name="connsiteX6" fmla="*/ 10000 w 10000"/>
                  <a:gd name="connsiteY6" fmla="*/ 9473 h 1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9" name="Freeform 67"/>
              <p:cNvSpPr>
                <a:spLocks/>
              </p:cNvSpPr>
              <p:nvPr/>
            </p:nvSpPr>
            <p:spPr bwMode="auto">
              <a:xfrm rot="21087457">
                <a:off x="5184401" y="1139065"/>
                <a:ext cx="1115803" cy="1227623"/>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 fmla="*/ 9558 w 10006"/>
                  <a:gd name="connsiteY0" fmla="*/ 6618 h 10000"/>
                  <a:gd name="connsiteX1" fmla="*/ 9355 w 10006"/>
                  <a:gd name="connsiteY1" fmla="*/ 6618 h 10000"/>
                  <a:gd name="connsiteX2" fmla="*/ 9153 w 10006"/>
                  <a:gd name="connsiteY2" fmla="*/ 6346 h 10000"/>
                  <a:gd name="connsiteX3" fmla="*/ 1887 w 10006"/>
                  <a:gd name="connsiteY3" fmla="*/ 181 h 10000"/>
                  <a:gd name="connsiteX4" fmla="*/ 8236 w 10006"/>
                  <a:gd name="connsiteY4" fmla="*/ 6348 h 10000"/>
                  <a:gd name="connsiteX5" fmla="*/ 71 w 10006"/>
                  <a:gd name="connsiteY5" fmla="*/ 9428 h 10000"/>
                  <a:gd name="connsiteX6" fmla="*/ 9558 w 10006"/>
                  <a:gd name="connsiteY6" fmla="*/ 6618 h 10000"/>
                  <a:gd name="connsiteX0" fmla="*/ 9558 w 10006"/>
                  <a:gd name="connsiteY0" fmla="*/ 6652 h 10034"/>
                  <a:gd name="connsiteX1" fmla="*/ 9355 w 10006"/>
                  <a:gd name="connsiteY1" fmla="*/ 6652 h 10034"/>
                  <a:gd name="connsiteX2" fmla="*/ 9153 w 10006"/>
                  <a:gd name="connsiteY2" fmla="*/ 6380 h 10034"/>
                  <a:gd name="connsiteX3" fmla="*/ 1887 w 10006"/>
                  <a:gd name="connsiteY3" fmla="*/ 215 h 10034"/>
                  <a:gd name="connsiteX4" fmla="*/ 8236 w 10006"/>
                  <a:gd name="connsiteY4" fmla="*/ 6382 h 10034"/>
                  <a:gd name="connsiteX5" fmla="*/ 71 w 10006"/>
                  <a:gd name="connsiteY5" fmla="*/ 9462 h 10034"/>
                  <a:gd name="connsiteX6" fmla="*/ 9558 w 10006"/>
                  <a:gd name="connsiteY6" fmla="*/ 6652 h 10034"/>
                  <a:gd name="connsiteX0" fmla="*/ 9558 w 9558"/>
                  <a:gd name="connsiteY0" fmla="*/ 6652 h 10197"/>
                  <a:gd name="connsiteX1" fmla="*/ 9355 w 9558"/>
                  <a:gd name="connsiteY1" fmla="*/ 6652 h 10197"/>
                  <a:gd name="connsiteX2" fmla="*/ 9153 w 9558"/>
                  <a:gd name="connsiteY2" fmla="*/ 6380 h 10197"/>
                  <a:gd name="connsiteX3" fmla="*/ 1887 w 9558"/>
                  <a:gd name="connsiteY3" fmla="*/ 215 h 10197"/>
                  <a:gd name="connsiteX4" fmla="*/ 8236 w 9558"/>
                  <a:gd name="connsiteY4" fmla="*/ 6382 h 10197"/>
                  <a:gd name="connsiteX5" fmla="*/ 71 w 9558"/>
                  <a:gd name="connsiteY5" fmla="*/ 9462 h 10197"/>
                  <a:gd name="connsiteX6" fmla="*/ 9558 w 9558"/>
                  <a:gd name="connsiteY6" fmla="*/ 6652 h 10197"/>
                  <a:gd name="connsiteX0" fmla="*/ 10000 w 10000"/>
                  <a:gd name="connsiteY0" fmla="*/ 6696 h 10173"/>
                  <a:gd name="connsiteX1" fmla="*/ 9788 w 10000"/>
                  <a:gd name="connsiteY1" fmla="*/ 6696 h 10173"/>
                  <a:gd name="connsiteX2" fmla="*/ 9576 w 10000"/>
                  <a:gd name="connsiteY2" fmla="*/ 6430 h 10173"/>
                  <a:gd name="connsiteX3" fmla="*/ 1974 w 10000"/>
                  <a:gd name="connsiteY3" fmla="*/ 384 h 10173"/>
                  <a:gd name="connsiteX4" fmla="*/ 8617 w 10000"/>
                  <a:gd name="connsiteY4" fmla="*/ 6432 h 10173"/>
                  <a:gd name="connsiteX5" fmla="*/ 74 w 10000"/>
                  <a:gd name="connsiteY5" fmla="*/ 9452 h 10173"/>
                  <a:gd name="connsiteX6" fmla="*/ 10000 w 10000"/>
                  <a:gd name="connsiteY6" fmla="*/ 6696 h 10173"/>
                  <a:gd name="connsiteX0" fmla="*/ 10000 w 10000"/>
                  <a:gd name="connsiteY0" fmla="*/ 6696 h 10173"/>
                  <a:gd name="connsiteX1" fmla="*/ 9788 w 10000"/>
                  <a:gd name="connsiteY1" fmla="*/ 6696 h 10173"/>
                  <a:gd name="connsiteX2" fmla="*/ 9576 w 10000"/>
                  <a:gd name="connsiteY2" fmla="*/ 6430 h 10173"/>
                  <a:gd name="connsiteX3" fmla="*/ 1974 w 10000"/>
                  <a:gd name="connsiteY3" fmla="*/ 384 h 10173"/>
                  <a:gd name="connsiteX4" fmla="*/ 8617 w 10000"/>
                  <a:gd name="connsiteY4" fmla="*/ 6432 h 10173"/>
                  <a:gd name="connsiteX5" fmla="*/ 74 w 10000"/>
                  <a:gd name="connsiteY5" fmla="*/ 9452 h 10173"/>
                  <a:gd name="connsiteX6" fmla="*/ 10000 w 10000"/>
                  <a:gd name="connsiteY6" fmla="*/ 6696 h 10173"/>
                  <a:gd name="connsiteX0" fmla="*/ 10000 w 10000"/>
                  <a:gd name="connsiteY0" fmla="*/ 6747 h 10224"/>
                  <a:gd name="connsiteX1" fmla="*/ 9788 w 10000"/>
                  <a:gd name="connsiteY1" fmla="*/ 6747 h 10224"/>
                  <a:gd name="connsiteX2" fmla="*/ 9576 w 10000"/>
                  <a:gd name="connsiteY2" fmla="*/ 6481 h 10224"/>
                  <a:gd name="connsiteX3" fmla="*/ 1974 w 10000"/>
                  <a:gd name="connsiteY3" fmla="*/ 435 h 10224"/>
                  <a:gd name="connsiteX4" fmla="*/ 8617 w 10000"/>
                  <a:gd name="connsiteY4" fmla="*/ 6483 h 10224"/>
                  <a:gd name="connsiteX5" fmla="*/ 74 w 10000"/>
                  <a:gd name="connsiteY5" fmla="*/ 9503 h 10224"/>
                  <a:gd name="connsiteX6" fmla="*/ 10000 w 10000"/>
                  <a:gd name="connsiteY6" fmla="*/ 6747 h 10224"/>
                  <a:gd name="connsiteX0" fmla="*/ 10000 w 10000"/>
                  <a:gd name="connsiteY0" fmla="*/ 5820 h 9297"/>
                  <a:gd name="connsiteX1" fmla="*/ 9788 w 10000"/>
                  <a:gd name="connsiteY1" fmla="*/ 5820 h 9297"/>
                  <a:gd name="connsiteX2" fmla="*/ 9576 w 10000"/>
                  <a:gd name="connsiteY2" fmla="*/ 5554 h 9297"/>
                  <a:gd name="connsiteX3" fmla="*/ 2180 w 10000"/>
                  <a:gd name="connsiteY3" fmla="*/ 500 h 9297"/>
                  <a:gd name="connsiteX4" fmla="*/ 8617 w 10000"/>
                  <a:gd name="connsiteY4" fmla="*/ 5556 h 9297"/>
                  <a:gd name="connsiteX5" fmla="*/ 74 w 10000"/>
                  <a:gd name="connsiteY5" fmla="*/ 8576 h 9297"/>
                  <a:gd name="connsiteX6" fmla="*/ 10000 w 10000"/>
                  <a:gd name="connsiteY6" fmla="*/ 5820 h 9297"/>
                  <a:gd name="connsiteX0" fmla="*/ 10000 w 10000"/>
                  <a:gd name="connsiteY0" fmla="*/ 6260 h 10000"/>
                  <a:gd name="connsiteX1" fmla="*/ 9788 w 10000"/>
                  <a:gd name="connsiteY1" fmla="*/ 6260 h 10000"/>
                  <a:gd name="connsiteX2" fmla="*/ 9576 w 10000"/>
                  <a:gd name="connsiteY2" fmla="*/ 5974 h 10000"/>
                  <a:gd name="connsiteX3" fmla="*/ 2180 w 10000"/>
                  <a:gd name="connsiteY3" fmla="*/ 538 h 10000"/>
                  <a:gd name="connsiteX4" fmla="*/ 8617 w 10000"/>
                  <a:gd name="connsiteY4" fmla="*/ 5976 h 10000"/>
                  <a:gd name="connsiteX5" fmla="*/ 74 w 10000"/>
                  <a:gd name="connsiteY5" fmla="*/ 9224 h 10000"/>
                  <a:gd name="connsiteX6" fmla="*/ 10000 w 10000"/>
                  <a:gd name="connsiteY6" fmla="*/ 6260 h 10000"/>
                  <a:gd name="connsiteX0" fmla="*/ 10000 w 10000"/>
                  <a:gd name="connsiteY0" fmla="*/ 6206 h 9946"/>
                  <a:gd name="connsiteX1" fmla="*/ 9788 w 10000"/>
                  <a:gd name="connsiteY1" fmla="*/ 6206 h 9946"/>
                  <a:gd name="connsiteX2" fmla="*/ 9576 w 10000"/>
                  <a:gd name="connsiteY2" fmla="*/ 5920 h 9946"/>
                  <a:gd name="connsiteX3" fmla="*/ 2180 w 10000"/>
                  <a:gd name="connsiteY3" fmla="*/ 484 h 9946"/>
                  <a:gd name="connsiteX4" fmla="*/ 8617 w 10000"/>
                  <a:gd name="connsiteY4" fmla="*/ 5922 h 9946"/>
                  <a:gd name="connsiteX5" fmla="*/ 74 w 10000"/>
                  <a:gd name="connsiteY5" fmla="*/ 9170 h 9946"/>
                  <a:gd name="connsiteX6" fmla="*/ 10000 w 10000"/>
                  <a:gd name="connsiteY6" fmla="*/ 6206 h 9946"/>
                  <a:gd name="connsiteX0" fmla="*/ 10000 w 10000"/>
                  <a:gd name="connsiteY0" fmla="*/ 6240 h 10000"/>
                  <a:gd name="connsiteX1" fmla="*/ 9788 w 10000"/>
                  <a:gd name="connsiteY1" fmla="*/ 6240 h 10000"/>
                  <a:gd name="connsiteX2" fmla="*/ 9576 w 10000"/>
                  <a:gd name="connsiteY2" fmla="*/ 5952 h 10000"/>
                  <a:gd name="connsiteX3" fmla="*/ 2180 w 10000"/>
                  <a:gd name="connsiteY3" fmla="*/ 487 h 10000"/>
                  <a:gd name="connsiteX4" fmla="*/ 8617 w 10000"/>
                  <a:gd name="connsiteY4" fmla="*/ 5954 h 10000"/>
                  <a:gd name="connsiteX5" fmla="*/ 74 w 10000"/>
                  <a:gd name="connsiteY5" fmla="*/ 9220 h 10000"/>
                  <a:gd name="connsiteX6" fmla="*/ 10000 w 10000"/>
                  <a:gd name="connsiteY6" fmla="*/ 6240 h 10000"/>
                  <a:gd name="connsiteX0" fmla="*/ 10010 w 10010"/>
                  <a:gd name="connsiteY0" fmla="*/ 6240 h 10000"/>
                  <a:gd name="connsiteX1" fmla="*/ 9798 w 10010"/>
                  <a:gd name="connsiteY1" fmla="*/ 6240 h 10000"/>
                  <a:gd name="connsiteX2" fmla="*/ 9586 w 10010"/>
                  <a:gd name="connsiteY2" fmla="*/ 5952 h 10000"/>
                  <a:gd name="connsiteX3" fmla="*/ 2190 w 10010"/>
                  <a:gd name="connsiteY3" fmla="*/ 487 h 10000"/>
                  <a:gd name="connsiteX4" fmla="*/ 8627 w 10010"/>
                  <a:gd name="connsiteY4" fmla="*/ 5954 h 10000"/>
                  <a:gd name="connsiteX5" fmla="*/ 84 w 10010"/>
                  <a:gd name="connsiteY5" fmla="*/ 9220 h 10000"/>
                  <a:gd name="connsiteX6" fmla="*/ 10010 w 10010"/>
                  <a:gd name="connsiteY6" fmla="*/ 624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0" name="Freeform 105"/>
              <p:cNvSpPr>
                <a:spLocks/>
              </p:cNvSpPr>
              <p:nvPr/>
            </p:nvSpPr>
            <p:spPr bwMode="auto">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1" name="Freeform 106"/>
              <p:cNvSpPr>
                <a:spLocks/>
              </p:cNvSpPr>
              <p:nvPr/>
            </p:nvSpPr>
            <p:spPr bwMode="auto">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2" name="Freeform 106"/>
              <p:cNvSpPr>
                <a:spLocks/>
              </p:cNvSpPr>
              <p:nvPr/>
            </p:nvSpPr>
            <p:spPr bwMode="auto">
              <a:xfrm>
                <a:off x="6222448" y="1586030"/>
                <a:ext cx="447099" cy="443903"/>
              </a:xfrm>
              <a:custGeom>
                <a:avLst/>
                <a:gdLst>
                  <a:gd name="T0" fmla="*/ 2147483647 w 72"/>
                  <a:gd name="T1" fmla="*/ 2147483647 h 72"/>
                  <a:gd name="T2" fmla="*/ 2147483647 w 72"/>
                  <a:gd name="T3" fmla="*/ 2147483647 h 72"/>
                  <a:gd name="T4" fmla="*/ 2147483647 w 72"/>
                  <a:gd name="T5" fmla="*/ 2147483647 h 72"/>
                  <a:gd name="T6" fmla="*/ 2147483647 w 72"/>
                  <a:gd name="T7" fmla="*/ 2147483647 h 72"/>
                  <a:gd name="T8" fmla="*/ 2147483647 w 72"/>
                  <a:gd name="T9" fmla="*/ 2147483647 h 72"/>
                  <a:gd name="T10" fmla="*/ 2147483647 w 72"/>
                  <a:gd name="T11" fmla="*/ 2147483647 h 72"/>
                  <a:gd name="T12" fmla="*/ 2147483647 w 72"/>
                  <a:gd name="T13" fmla="*/ 2147483647 h 72"/>
                  <a:gd name="T14" fmla="*/ 0 w 72"/>
                  <a:gd name="T15" fmla="*/ 2147483647 h 72"/>
                  <a:gd name="T16" fmla="*/ 2147483647 w 72"/>
                  <a:gd name="T17" fmla="*/ 2147483647 h 72"/>
                  <a:gd name="T18" fmla="*/ 2147483647 w 72"/>
                  <a:gd name="T19" fmla="*/ 2147483647 h 72"/>
                  <a:gd name="T20" fmla="*/ 2147483647 w 72"/>
                  <a:gd name="T21" fmla="*/ 2147483647 h 72"/>
                  <a:gd name="T22" fmla="*/ 2147483647 w 72"/>
                  <a:gd name="T23" fmla="*/ 2147483647 h 72"/>
                  <a:gd name="T24" fmla="*/ 2147483647 w 72"/>
                  <a:gd name="T25" fmla="*/ 2147483647 h 72"/>
                  <a:gd name="T26" fmla="*/ 2147483647 w 72"/>
                  <a:gd name="T27" fmla="*/ 2147483647 h 72"/>
                  <a:gd name="T28" fmla="*/ 2147483647 w 72"/>
                  <a:gd name="T29" fmla="*/ 2147483647 h 72"/>
                  <a:gd name="T30" fmla="*/ 2147483647 w 72"/>
                  <a:gd name="T31" fmla="*/ 2147483647 h 72"/>
                  <a:gd name="T32" fmla="*/ 2147483647 w 72"/>
                  <a:gd name="T33" fmla="*/ 2147483647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grpSp>
      <p:pic>
        <p:nvPicPr>
          <p:cNvPr id="101" name="Picture 1039" descr="sim_2color_sig"/>
          <p:cNvPicPr>
            <a:picLocks noChangeAspect="1" noChangeArrowheads="1"/>
          </p:cNvPicPr>
          <p:nvPr userDrawn="1">
            <p:custDataLst>
              <p:tags r:id="rId3"/>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4850702" y="4846638"/>
            <a:ext cx="2151623" cy="9207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09422" y="762000"/>
            <a:ext cx="9144001" cy="2651760"/>
          </a:xfrm>
        </p:spPr>
        <p:txBody>
          <a:bodyPr anchor="b">
            <a:normAutofit/>
          </a:bodyPr>
          <a:lstStyle>
            <a:lvl1pPr algn="ctr">
              <a:lnSpc>
                <a:spcPct val="80000"/>
              </a:lnSpc>
              <a:defRPr sz="5400">
                <a:solidFill>
                  <a:schemeClr val="tx1"/>
                </a:solidFill>
                <a:effectLst>
                  <a:outerShdw blurRad="50800" algn="ctr" rotWithShape="0">
                    <a:prstClr val="black">
                      <a:alpha val="35000"/>
                    </a:prstClr>
                  </a:outerShdw>
                </a:effectLst>
              </a:defRPr>
            </a:lvl1pPr>
          </a:lstStyle>
          <a:p>
            <a:r>
              <a:rPr lang="en-US" smtClean="0"/>
              <a:t>Click to edit Master title style</a:t>
            </a:r>
            <a:endParaRPr lang="en-US"/>
          </a:p>
        </p:txBody>
      </p:sp>
      <p:sp>
        <p:nvSpPr>
          <p:cNvPr id="3" name="Subtitle 2"/>
          <p:cNvSpPr>
            <a:spLocks noGrp="1"/>
          </p:cNvSpPr>
          <p:nvPr>
            <p:ph type="subTitle" idx="1"/>
          </p:nvPr>
        </p:nvSpPr>
        <p:spPr>
          <a:xfrm>
            <a:off x="1524057" y="3581400"/>
            <a:ext cx="9144001" cy="1082939"/>
          </a:xfrm>
        </p:spPr>
        <p:txBody>
          <a:bodyPr/>
          <a:lstStyle>
            <a:lvl1pPr marL="0" indent="0" algn="ctr">
              <a:spcBef>
                <a:spcPts val="750"/>
              </a:spcBef>
              <a:buNone/>
              <a:defRPr sz="1800">
                <a:effectLst>
                  <a:outerShdw blurRad="50800" algn="ctr" rotWithShape="0">
                    <a:prstClr val="black">
                      <a:alpha val="35000"/>
                    </a:prst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Tree>
    <p:extLst>
      <p:ext uri="{BB962C8B-B14F-4D97-AF65-F5344CB8AC3E}">
        <p14:creationId xmlns:p14="http://schemas.microsoft.com/office/powerpoint/2010/main" val="404665781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blipFill dpi="0" rotWithShape="0">
          <a:blip r:embed="rId5"/>
          <a:srcRect/>
          <a:stretch>
            <a:fillRect/>
          </a:stretch>
        </a:blipFill>
        <a:effectLst/>
      </p:bgPr>
    </p:bg>
    <p:spTree>
      <p:nvGrpSpPr>
        <p:cNvPr id="1" name=""/>
        <p:cNvGrpSpPr/>
        <p:nvPr/>
      </p:nvGrpSpPr>
      <p:grpSpPr>
        <a:xfrm>
          <a:off x="0" y="0"/>
          <a:ext cx="0" cy="0"/>
          <a:chOff x="0" y="0"/>
          <a:chExt cx="0" cy="0"/>
        </a:xfrm>
      </p:grpSpPr>
      <p:grpSp>
        <p:nvGrpSpPr>
          <p:cNvPr id="4" name="Group 64"/>
          <p:cNvGrpSpPr>
            <a:grpSpLocks/>
          </p:cNvGrpSpPr>
          <p:nvPr>
            <p:custDataLst>
              <p:tags r:id="rId2"/>
            </p:custDataLst>
          </p:nvPr>
        </p:nvGrpSpPr>
        <p:grpSpPr bwMode="auto">
          <a:xfrm>
            <a:off x="1360679" y="5441950"/>
            <a:ext cx="9510428" cy="1303338"/>
            <a:chOff x="286013" y="4191000"/>
            <a:chExt cx="11616798" cy="2513417"/>
          </a:xfrm>
        </p:grpSpPr>
        <p:sp>
          <p:nvSpPr>
            <p:cNvPr id="5" name="Freeform 5"/>
            <p:cNvSpPr>
              <a:spLocks/>
            </p:cNvSpPr>
            <p:nvPr/>
          </p:nvSpPr>
          <p:spPr bwMode="auto">
            <a:xfrm flipH="1">
              <a:off x="2410705" y="6285003"/>
              <a:ext cx="7776" cy="12246"/>
            </a:xfrm>
            <a:custGeom>
              <a:avLst/>
              <a:gdLst>
                <a:gd name="T0" fmla="*/ 2147483647 w 4"/>
                <a:gd name="T1" fmla="*/ 2147483647 h 8"/>
                <a:gd name="T2" fmla="*/ 0 w 4"/>
                <a:gd name="T3" fmla="*/ 0 h 8"/>
                <a:gd name="T4" fmla="*/ 2147483647 w 4"/>
                <a:gd name="T5" fmla="*/ 2147483647 h 8"/>
                <a:gd name="T6" fmla="*/ 0 60000 65536"/>
                <a:gd name="T7" fmla="*/ 0 60000 65536"/>
                <a:gd name="T8" fmla="*/ 0 60000 65536"/>
              </a:gdLst>
              <a:ahLst/>
              <a:cxnLst>
                <a:cxn ang="T6">
                  <a:pos x="T0" y="T1"/>
                </a:cxn>
                <a:cxn ang="T7">
                  <a:pos x="T2" y="T3"/>
                </a:cxn>
                <a:cxn ang="T8">
                  <a:pos x="T4" y="T5"/>
                </a:cxn>
              </a:cxnLst>
              <a:rect l="0" t="0" r="r" b="b"/>
              <a:pathLst>
                <a:path w="4" h="8">
                  <a:moveTo>
                    <a:pt x="4" y="8"/>
                  </a:moveTo>
                  <a:lnTo>
                    <a:pt x="0" y="0"/>
                  </a:lnTo>
                  <a:lnTo>
                    <a:pt x="4" y="8"/>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 name="Line 6"/>
            <p:cNvSpPr>
              <a:spLocks noChangeShapeType="1"/>
            </p:cNvSpPr>
            <p:nvPr/>
          </p:nvSpPr>
          <p:spPr bwMode="auto">
            <a:xfrm flipV="1">
              <a:off x="2410705" y="6285003"/>
              <a:ext cx="7776" cy="12246"/>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 name="Freeform 7"/>
            <p:cNvSpPr>
              <a:spLocks/>
            </p:cNvSpPr>
            <p:nvPr/>
          </p:nvSpPr>
          <p:spPr bwMode="auto">
            <a:xfrm rot="21252465" flipH="1">
              <a:off x="791429" y="5626801"/>
              <a:ext cx="1632883" cy="655141"/>
            </a:xfrm>
            <a:custGeom>
              <a:avLst/>
              <a:gdLst>
                <a:gd name="T0" fmla="*/ 0 w 594"/>
                <a:gd name="T1" fmla="*/ 2147483647 h 255"/>
                <a:gd name="T2" fmla="*/ 2147483647 w 594"/>
                <a:gd name="T3" fmla="*/ 0 h 255"/>
                <a:gd name="T4" fmla="*/ 2147483647 w 594"/>
                <a:gd name="T5" fmla="*/ 2147483647 h 255"/>
                <a:gd name="T6" fmla="*/ 2147483647 w 594"/>
                <a:gd name="T7" fmla="*/ 2147483647 h 255"/>
                <a:gd name="T8" fmla="*/ 0 w 594"/>
                <a:gd name="T9" fmla="*/ 2147483647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8" name="Group 68"/>
            <p:cNvGrpSpPr>
              <a:grpSpLocks/>
            </p:cNvGrpSpPr>
            <p:nvPr/>
          </p:nvGrpSpPr>
          <p:grpSpPr bwMode="auto">
            <a:xfrm rot="-806488">
              <a:off x="445930" y="5452235"/>
              <a:ext cx="365582" cy="421970"/>
              <a:chOff x="1457010" y="1673260"/>
              <a:chExt cx="617538" cy="712788"/>
            </a:xfrm>
          </p:grpSpPr>
          <p:sp>
            <p:nvSpPr>
              <p:cNvPr id="99" name="Freeform 8"/>
              <p:cNvSpPr>
                <a:spLocks/>
              </p:cNvSpPr>
              <p:nvPr/>
            </p:nvSpPr>
            <p:spPr bwMode="auto">
              <a:xfrm flipH="1">
                <a:off x="1419987" y="1600569"/>
                <a:ext cx="591054" cy="661928"/>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00" name="Freeform 9"/>
              <p:cNvSpPr>
                <a:spLocks/>
              </p:cNvSpPr>
              <p:nvPr/>
            </p:nvSpPr>
            <p:spPr bwMode="auto">
              <a:xfrm flipH="1">
                <a:off x="1474073" y="1672679"/>
                <a:ext cx="581204" cy="692956"/>
              </a:xfrm>
              <a:custGeom>
                <a:avLst/>
                <a:gdLst>
                  <a:gd name="T0" fmla="*/ 2147483647 w 186"/>
                  <a:gd name="T1" fmla="*/ 2147483647 h 215"/>
                  <a:gd name="T2" fmla="*/ 2147483647 w 186"/>
                  <a:gd name="T3" fmla="*/ 2147483647 h 215"/>
                  <a:gd name="T4" fmla="*/ 2147483647 w 186"/>
                  <a:gd name="T5" fmla="*/ 2147483647 h 215"/>
                  <a:gd name="T6" fmla="*/ 2147483647 w 186"/>
                  <a:gd name="T7" fmla="*/ 2147483647 h 215"/>
                  <a:gd name="T8" fmla="*/ 2147483647 w 186"/>
                  <a:gd name="T9" fmla="*/ 2147483647 h 215"/>
                  <a:gd name="T10" fmla="*/ 2147483647 w 186"/>
                  <a:gd name="T11" fmla="*/ 2147483647 h 215"/>
                  <a:gd name="T12" fmla="*/ 2147483647 w 186"/>
                  <a:gd name="T13" fmla="*/ 0 h 215"/>
                  <a:gd name="T14" fmla="*/ 2147483647 w 186"/>
                  <a:gd name="T15" fmla="*/ 2147483647 h 215"/>
                  <a:gd name="T16" fmla="*/ 2147483647 w 186"/>
                  <a:gd name="T17" fmla="*/ 2147483647 h 215"/>
                  <a:gd name="T18" fmla="*/ 2147483647 w 186"/>
                  <a:gd name="T19" fmla="*/ 2147483647 h 215"/>
                  <a:gd name="T20" fmla="*/ 2147483647 w 186"/>
                  <a:gd name="T21" fmla="*/ 2147483647 h 215"/>
                  <a:gd name="T22" fmla="*/ 2147483647 w 186"/>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9" name="Freeform 10"/>
            <p:cNvSpPr>
              <a:spLocks/>
            </p:cNvSpPr>
            <p:nvPr/>
          </p:nvSpPr>
          <p:spPr bwMode="auto">
            <a:xfrm rot="19613158" flipH="1">
              <a:off x="1681739" y="5813546"/>
              <a:ext cx="503472" cy="551053"/>
            </a:xfrm>
            <a:custGeom>
              <a:avLst/>
              <a:gdLst>
                <a:gd name="T0" fmla="*/ 2147483647 w 10000"/>
                <a:gd name="T1" fmla="*/ 2147483647 h 9998"/>
                <a:gd name="T2" fmla="*/ 2147483647 w 10000"/>
                <a:gd name="T3" fmla="*/ 2147483647 h 9998"/>
                <a:gd name="T4" fmla="*/ 2147483647 w 10000"/>
                <a:gd name="T5" fmla="*/ 2147483647 h 9998"/>
                <a:gd name="T6" fmla="*/ 2147483647 w 10000"/>
                <a:gd name="T7" fmla="*/ 2147483647 h 9998"/>
                <a:gd name="T8" fmla="*/ 2147483647 w 10000"/>
                <a:gd name="T9" fmla="*/ 2147483647 h 9998"/>
                <a:gd name="T10" fmla="*/ 2147483647 w 10000"/>
                <a:gd name="T11" fmla="*/ 2147483647 h 99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0" name="Freeform 23"/>
            <p:cNvSpPr>
              <a:spLocks/>
            </p:cNvSpPr>
            <p:nvPr/>
          </p:nvSpPr>
          <p:spPr bwMode="auto">
            <a:xfrm flipH="1">
              <a:off x="2305733" y="5029826"/>
              <a:ext cx="344072" cy="345940"/>
            </a:xfrm>
            <a:custGeom>
              <a:avLst/>
              <a:gdLst>
                <a:gd name="T0" fmla="*/ 2147483647 w 108"/>
                <a:gd name="T1" fmla="*/ 2147483647 h 108"/>
                <a:gd name="T2" fmla="*/ 2147483647 w 108"/>
                <a:gd name="T3" fmla="*/ 2147483647 h 108"/>
                <a:gd name="T4" fmla="*/ 2147483647 w 108"/>
                <a:gd name="T5" fmla="*/ 2147483647 h 108"/>
                <a:gd name="T6" fmla="*/ 2147483647 w 108"/>
                <a:gd name="T7" fmla="*/ 2147483647 h 108"/>
                <a:gd name="T8" fmla="*/ 2147483647 w 108"/>
                <a:gd name="T9" fmla="*/ 2147483647 h 108"/>
                <a:gd name="T10" fmla="*/ 2147483647 w 108"/>
                <a:gd name="T11" fmla="*/ 2147483647 h 108"/>
                <a:gd name="T12" fmla="*/ 2147483647 w 108"/>
                <a:gd name="T13" fmla="*/ 0 h 108"/>
                <a:gd name="T14" fmla="*/ 2147483647 w 108"/>
                <a:gd name="T15" fmla="*/ 2147483647 h 108"/>
                <a:gd name="T16" fmla="*/ 2147483647 w 108"/>
                <a:gd name="T17" fmla="*/ 2147483647 h 108"/>
                <a:gd name="T18" fmla="*/ 2147483647 w 108"/>
                <a:gd name="T19" fmla="*/ 2147483647 h 108"/>
                <a:gd name="T20" fmla="*/ 2147483647 w 108"/>
                <a:gd name="T21" fmla="*/ 2147483647 h 108"/>
                <a:gd name="T22" fmla="*/ 2147483647 w 108"/>
                <a:gd name="T23" fmla="*/ 2147483647 h 108"/>
                <a:gd name="T24" fmla="*/ 2147483647 w 108"/>
                <a:gd name="T25" fmla="*/ 2147483647 h 108"/>
                <a:gd name="T26" fmla="*/ 2147483647 w 108"/>
                <a:gd name="T27" fmla="*/ 2147483647 h 108"/>
                <a:gd name="T28" fmla="*/ 0 w 108"/>
                <a:gd name="T29" fmla="*/ 2147483647 h 108"/>
                <a:gd name="T30" fmla="*/ 2147483647 w 108"/>
                <a:gd name="T31" fmla="*/ 2147483647 h 108"/>
                <a:gd name="T32" fmla="*/ 2147483647 w 108"/>
                <a:gd name="T33" fmla="*/ 2147483647 h 108"/>
                <a:gd name="T34" fmla="*/ 2147483647 w 108"/>
                <a:gd name="T35" fmla="*/ 2147483647 h 108"/>
                <a:gd name="T36" fmla="*/ 2147483647 w 108"/>
                <a:gd name="T37" fmla="*/ 2147483647 h 108"/>
                <a:gd name="T38" fmla="*/ 2147483647 w 108"/>
                <a:gd name="T39" fmla="*/ 2147483647 h 108"/>
                <a:gd name="T40" fmla="*/ 2147483647 w 108"/>
                <a:gd name="T41" fmla="*/ 2147483647 h 108"/>
                <a:gd name="T42" fmla="*/ 2147483647 w 108"/>
                <a:gd name="T43" fmla="*/ 2147483647 h 108"/>
                <a:gd name="T44" fmla="*/ 2147483647 w 108"/>
                <a:gd name="T45" fmla="*/ 2147483647 h 108"/>
                <a:gd name="T46" fmla="*/ 2147483647 w 108"/>
                <a:gd name="T47" fmla="*/ 2147483647 h 108"/>
                <a:gd name="T48" fmla="*/ 2147483647 w 108"/>
                <a:gd name="T49" fmla="*/ 2147483647 h 108"/>
                <a:gd name="T50" fmla="*/ 2147483647 w 108"/>
                <a:gd name="T51" fmla="*/ 2147483647 h 108"/>
                <a:gd name="T52" fmla="*/ 2147483647 w 108"/>
                <a:gd name="T53" fmla="*/ 2147483647 h 108"/>
                <a:gd name="T54" fmla="*/ 2147483647 w 108"/>
                <a:gd name="T55" fmla="*/ 2147483647 h 108"/>
                <a:gd name="T56" fmla="*/ 2147483647 w 108"/>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1" name="Freeform 24"/>
            <p:cNvSpPr>
              <a:spLocks/>
            </p:cNvSpPr>
            <p:nvPr/>
          </p:nvSpPr>
          <p:spPr bwMode="auto">
            <a:xfrm flipH="1">
              <a:off x="3149390" y="5853346"/>
              <a:ext cx="610387" cy="327570"/>
            </a:xfrm>
            <a:custGeom>
              <a:avLst/>
              <a:gdLst>
                <a:gd name="T0" fmla="*/ 0 w 10000"/>
                <a:gd name="T1" fmla="*/ 2147483647 h 9940"/>
                <a:gd name="T2" fmla="*/ 2147483647 w 10000"/>
                <a:gd name="T3" fmla="*/ 2147483647 h 9940"/>
                <a:gd name="T4" fmla="*/ 0 w 10000"/>
                <a:gd name="T5" fmla="*/ 2147483647 h 9940"/>
                <a:gd name="T6" fmla="*/ 0 60000 65536"/>
                <a:gd name="T7" fmla="*/ 0 60000 65536"/>
                <a:gd name="T8" fmla="*/ 0 60000 65536"/>
              </a:gdLst>
              <a:ahLst/>
              <a:cxnLst>
                <a:cxn ang="T6">
                  <a:pos x="T0" y="T1"/>
                </a:cxn>
                <a:cxn ang="T7">
                  <a:pos x="T2" y="T3"/>
                </a:cxn>
                <a:cxn ang="T8">
                  <a:pos x="T4" y="T5"/>
                </a:cxn>
              </a:cxnLst>
              <a:rect l="0" t="0"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2" name="Freeform 25"/>
            <p:cNvSpPr>
              <a:spLocks/>
            </p:cNvSpPr>
            <p:nvPr/>
          </p:nvSpPr>
          <p:spPr bwMode="auto">
            <a:xfrm flipH="1">
              <a:off x="3120232" y="5378826"/>
              <a:ext cx="349904" cy="394923"/>
            </a:xfrm>
            <a:custGeom>
              <a:avLst/>
              <a:gdLst>
                <a:gd name="T0" fmla="*/ 2147483647 w 10000"/>
                <a:gd name="T1" fmla="*/ 2147483647 h 10285"/>
                <a:gd name="T2" fmla="*/ 2147483647 w 10000"/>
                <a:gd name="T3" fmla="*/ 2147483647 h 10285"/>
                <a:gd name="T4" fmla="*/ 2147483647 w 10000"/>
                <a:gd name="T5" fmla="*/ 2147483647 h 10285"/>
                <a:gd name="T6" fmla="*/ 2147483647 w 10000"/>
                <a:gd name="T7" fmla="*/ 2147483647 h 10285"/>
                <a:gd name="T8" fmla="*/ 2147483647 w 10000"/>
                <a:gd name="T9" fmla="*/ 2147483647 h 10285"/>
                <a:gd name="T10" fmla="*/ 2147483647 w 10000"/>
                <a:gd name="T11" fmla="*/ 2147483647 h 10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3" name="Freeform 26"/>
            <p:cNvSpPr>
              <a:spLocks/>
            </p:cNvSpPr>
            <p:nvPr/>
          </p:nvSpPr>
          <p:spPr bwMode="auto">
            <a:xfrm flipH="1">
              <a:off x="1932503" y="5247187"/>
              <a:ext cx="198279" cy="198991"/>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0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0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2147483647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4" name="Freeform 27"/>
            <p:cNvSpPr>
              <a:spLocks/>
            </p:cNvSpPr>
            <p:nvPr/>
          </p:nvSpPr>
          <p:spPr bwMode="auto">
            <a:xfrm flipH="1">
              <a:off x="1592320" y="6046213"/>
              <a:ext cx="194391" cy="198992"/>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15" name="Group 75"/>
            <p:cNvGrpSpPr>
              <a:grpSpLocks/>
            </p:cNvGrpSpPr>
            <p:nvPr/>
          </p:nvGrpSpPr>
          <p:grpSpPr bwMode="auto">
            <a:xfrm>
              <a:off x="749894" y="5783561"/>
              <a:ext cx="325521" cy="364355"/>
              <a:chOff x="2114915" y="2460535"/>
              <a:chExt cx="452438" cy="506413"/>
            </a:xfrm>
          </p:grpSpPr>
          <p:sp>
            <p:nvSpPr>
              <p:cNvPr id="97" name="Freeform 28"/>
              <p:cNvSpPr>
                <a:spLocks/>
              </p:cNvSpPr>
              <p:nvPr/>
            </p:nvSpPr>
            <p:spPr bwMode="auto">
              <a:xfrm flipH="1">
                <a:off x="2115906" y="2510721"/>
                <a:ext cx="429590" cy="451032"/>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8" name="Freeform 29"/>
              <p:cNvSpPr>
                <a:spLocks/>
              </p:cNvSpPr>
              <p:nvPr/>
            </p:nvSpPr>
            <p:spPr bwMode="auto">
              <a:xfrm flipH="1">
                <a:off x="2126713" y="2459661"/>
                <a:ext cx="440397" cy="506349"/>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16" name="Freeform 30"/>
            <p:cNvSpPr>
              <a:spLocks noEditPoints="1"/>
            </p:cNvSpPr>
            <p:nvPr/>
          </p:nvSpPr>
          <p:spPr bwMode="auto">
            <a:xfrm flipH="1">
              <a:off x="1415423" y="5482914"/>
              <a:ext cx="4603176" cy="878625"/>
            </a:xfrm>
            <a:custGeom>
              <a:avLst/>
              <a:gdLst>
                <a:gd name="T0" fmla="*/ 2147483647 w 1444"/>
                <a:gd name="T1" fmla="*/ 2147483647 h 275"/>
                <a:gd name="T2" fmla="*/ 2147483647 w 1444"/>
                <a:gd name="T3" fmla="*/ 2147483647 h 275"/>
                <a:gd name="T4" fmla="*/ 2147483647 w 1444"/>
                <a:gd name="T5" fmla="*/ 2147483647 h 275"/>
                <a:gd name="T6" fmla="*/ 2147483647 w 1444"/>
                <a:gd name="T7" fmla="*/ 2147483647 h 275"/>
                <a:gd name="T8" fmla="*/ 2147483647 w 1444"/>
                <a:gd name="T9" fmla="*/ 2147483647 h 275"/>
                <a:gd name="T10" fmla="*/ 2147483647 w 1444"/>
                <a:gd name="T11" fmla="*/ 2147483647 h 275"/>
                <a:gd name="T12" fmla="*/ 2147483647 w 1444"/>
                <a:gd name="T13" fmla="*/ 0 h 275"/>
                <a:gd name="T14" fmla="*/ 2147483647 w 1444"/>
                <a:gd name="T15" fmla="*/ 2147483647 h 275"/>
                <a:gd name="T16" fmla="*/ 2147483647 w 1444"/>
                <a:gd name="T17" fmla="*/ 2147483647 h 275"/>
                <a:gd name="T18" fmla="*/ 0 w 1444"/>
                <a:gd name="T19" fmla="*/ 2147483647 h 275"/>
                <a:gd name="T20" fmla="*/ 2147483647 w 1444"/>
                <a:gd name="T21" fmla="*/ 2147483647 h 275"/>
                <a:gd name="T22" fmla="*/ 2147483647 w 1444"/>
                <a:gd name="T23" fmla="*/ 2147483647 h 275"/>
                <a:gd name="T24" fmla="*/ 2147483647 w 1444"/>
                <a:gd name="T25" fmla="*/ 2147483647 h 275"/>
                <a:gd name="T26" fmla="*/ 2147483647 w 1444"/>
                <a:gd name="T27" fmla="*/ 2147483647 h 275"/>
                <a:gd name="T28" fmla="*/ 2147483647 w 1444"/>
                <a:gd name="T29" fmla="*/ 2147483647 h 275"/>
                <a:gd name="T30" fmla="*/ 2147483647 w 1444"/>
                <a:gd name="T31" fmla="*/ 2147483647 h 275"/>
                <a:gd name="T32" fmla="*/ 2147483647 w 1444"/>
                <a:gd name="T33" fmla="*/ 2147483647 h 275"/>
                <a:gd name="T34" fmla="*/ 2147483647 w 1444"/>
                <a:gd name="T35" fmla="*/ 2147483647 h 275"/>
                <a:gd name="T36" fmla="*/ 2147483647 w 1444"/>
                <a:gd name="T37" fmla="*/ 2147483647 h 275"/>
                <a:gd name="T38" fmla="*/ 2147483647 w 1444"/>
                <a:gd name="T39" fmla="*/ 2147483647 h 275"/>
                <a:gd name="T40" fmla="*/ 2147483647 w 1444"/>
                <a:gd name="T41" fmla="*/ 2147483647 h 275"/>
                <a:gd name="T42" fmla="*/ 2147483647 w 1444"/>
                <a:gd name="T43" fmla="*/ 2147483647 h 2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7" name="Freeform 31"/>
            <p:cNvSpPr>
              <a:spLocks/>
            </p:cNvSpPr>
            <p:nvPr/>
          </p:nvSpPr>
          <p:spPr bwMode="auto">
            <a:xfrm flipH="1">
              <a:off x="2807262" y="5394134"/>
              <a:ext cx="149682" cy="150008"/>
            </a:xfrm>
            <a:custGeom>
              <a:avLst/>
              <a:gdLst>
                <a:gd name="T0" fmla="*/ 2147483647 w 47"/>
                <a:gd name="T1" fmla="*/ 2147483647 h 47"/>
                <a:gd name="T2" fmla="*/ 2147483647 w 47"/>
                <a:gd name="T3" fmla="*/ 2147483647 h 47"/>
                <a:gd name="T4" fmla="*/ 2147483647 w 47"/>
                <a:gd name="T5" fmla="*/ 2147483647 h 47"/>
                <a:gd name="T6" fmla="*/ 2147483647 w 47"/>
                <a:gd name="T7" fmla="*/ 2147483647 h 47"/>
                <a:gd name="T8" fmla="*/ 2147483647 w 47"/>
                <a:gd name="T9" fmla="*/ 2147483647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8" name="Freeform 32"/>
            <p:cNvSpPr>
              <a:spLocks/>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9" name="Freeform 33"/>
            <p:cNvSpPr>
              <a:spLocks/>
            </p:cNvSpPr>
            <p:nvPr/>
          </p:nvSpPr>
          <p:spPr bwMode="auto">
            <a:xfrm flipH="1">
              <a:off x="2216314" y="5688030"/>
              <a:ext cx="561790" cy="563299"/>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2147483647 w 95"/>
                <a:gd name="T19" fmla="*/ 2147483647 h 95"/>
                <a:gd name="T20" fmla="*/ 2147483647 w 95"/>
                <a:gd name="T21" fmla="*/ 2147483647 h 95"/>
                <a:gd name="T22" fmla="*/ 2147483647 w 95"/>
                <a:gd name="T23" fmla="*/ 2147483647 h 95"/>
                <a:gd name="T24" fmla="*/ 2147483647 w 95"/>
                <a:gd name="T25" fmla="*/ 2147483647 h 95"/>
                <a:gd name="T26" fmla="*/ 2147483647 w 95"/>
                <a:gd name="T27" fmla="*/ 2147483647 h 95"/>
                <a:gd name="T28" fmla="*/ 2147483647 w 95"/>
                <a:gd name="T29" fmla="*/ 2147483647 h 95"/>
                <a:gd name="T30" fmla="*/ 2147483647 w 95"/>
                <a:gd name="T31" fmla="*/ 2147483647 h 95"/>
                <a:gd name="T32" fmla="*/ 2147483647 w 9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0" name="Freeform 34"/>
            <p:cNvSpPr>
              <a:spLocks/>
            </p:cNvSpPr>
            <p:nvPr/>
          </p:nvSpPr>
          <p:spPr bwMode="auto">
            <a:xfrm flipH="1">
              <a:off x="690346" y="4986966"/>
              <a:ext cx="97195" cy="88782"/>
            </a:xfrm>
            <a:custGeom>
              <a:avLst/>
              <a:gdLst>
                <a:gd name="T0" fmla="*/ 2147483647 w 30"/>
                <a:gd name="T1" fmla="*/ 2147483647 h 28"/>
                <a:gd name="T2" fmla="*/ 2147483647 w 30"/>
                <a:gd name="T3" fmla="*/ 2147483647 h 28"/>
                <a:gd name="T4" fmla="*/ 2147483647 w 30"/>
                <a:gd name="T5" fmla="*/ 2147483647 h 28"/>
                <a:gd name="T6" fmla="*/ 2147483647 w 30"/>
                <a:gd name="T7" fmla="*/ 2147483647 h 28"/>
                <a:gd name="T8" fmla="*/ 2147483647 w 30"/>
                <a:gd name="T9" fmla="*/ 2147483647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1" name="Freeform 20"/>
            <p:cNvSpPr>
              <a:spLocks/>
            </p:cNvSpPr>
            <p:nvPr/>
          </p:nvSpPr>
          <p:spPr bwMode="auto">
            <a:xfrm flipH="1">
              <a:off x="3958056" y="5063502"/>
              <a:ext cx="161345" cy="162254"/>
            </a:xfrm>
            <a:custGeom>
              <a:avLst/>
              <a:gdLst>
                <a:gd name="T0" fmla="*/ 2147483647 w 51"/>
                <a:gd name="T1" fmla="*/ 2147483647 h 50"/>
                <a:gd name="T2" fmla="*/ 2147483647 w 51"/>
                <a:gd name="T3" fmla="*/ 2147483647 h 50"/>
                <a:gd name="T4" fmla="*/ 2147483647 w 51"/>
                <a:gd name="T5" fmla="*/ 2147483647 h 50"/>
                <a:gd name="T6" fmla="*/ 2147483647 w 51"/>
                <a:gd name="T7" fmla="*/ 2147483647 h 50"/>
                <a:gd name="T8" fmla="*/ 2147483647 w 51"/>
                <a:gd name="T9" fmla="*/ 2147483647 h 50"/>
                <a:gd name="T10" fmla="*/ 2147483647 w 51"/>
                <a:gd name="T11" fmla="*/ 2147483647 h 50"/>
                <a:gd name="T12" fmla="*/ 2147483647 w 51"/>
                <a:gd name="T13" fmla="*/ 0 h 50"/>
                <a:gd name="T14" fmla="*/ 2147483647 w 51"/>
                <a:gd name="T15" fmla="*/ 2147483647 h 50"/>
                <a:gd name="T16" fmla="*/ 2147483647 w 51"/>
                <a:gd name="T17" fmla="*/ 0 h 50"/>
                <a:gd name="T18" fmla="*/ 2147483647 w 51"/>
                <a:gd name="T19" fmla="*/ 2147483647 h 50"/>
                <a:gd name="T20" fmla="*/ 2147483647 w 51"/>
                <a:gd name="T21" fmla="*/ 2147483647 h 50"/>
                <a:gd name="T22" fmla="*/ 2147483647 w 51"/>
                <a:gd name="T23" fmla="*/ 2147483647 h 50"/>
                <a:gd name="T24" fmla="*/ 2147483647 w 51"/>
                <a:gd name="T25" fmla="*/ 2147483647 h 50"/>
                <a:gd name="T26" fmla="*/ 2147483647 w 51"/>
                <a:gd name="T27" fmla="*/ 2147483647 h 50"/>
                <a:gd name="T28" fmla="*/ 2147483647 w 51"/>
                <a:gd name="T29" fmla="*/ 2147483647 h 50"/>
                <a:gd name="T30" fmla="*/ 2147483647 w 51"/>
                <a:gd name="T31" fmla="*/ 2147483647 h 50"/>
                <a:gd name="T32" fmla="*/ 2147483647 w 51"/>
                <a:gd name="T33" fmla="*/ 2147483647 h 50"/>
                <a:gd name="T34" fmla="*/ 2147483647 w 51"/>
                <a:gd name="T35" fmla="*/ 2147483647 h 50"/>
                <a:gd name="T36" fmla="*/ 2147483647 w 51"/>
                <a:gd name="T37" fmla="*/ 2147483647 h 50"/>
                <a:gd name="T38" fmla="*/ 2147483647 w 51"/>
                <a:gd name="T39" fmla="*/ 2147483647 h 50"/>
                <a:gd name="T40" fmla="*/ 2147483647 w 51"/>
                <a:gd name="T41" fmla="*/ 2147483647 h 50"/>
                <a:gd name="T42" fmla="*/ 2147483647 w 51"/>
                <a:gd name="T43" fmla="*/ 2147483647 h 50"/>
                <a:gd name="T44" fmla="*/ 2147483647 w 51"/>
                <a:gd name="T45" fmla="*/ 2147483647 h 50"/>
                <a:gd name="T46" fmla="*/ 2147483647 w 51"/>
                <a:gd name="T47" fmla="*/ 2147483647 h 50"/>
                <a:gd name="T48" fmla="*/ 2147483647 w 51"/>
                <a:gd name="T49" fmla="*/ 2147483647 h 50"/>
                <a:gd name="T50" fmla="*/ 2147483647 w 51"/>
                <a:gd name="T51" fmla="*/ 2147483647 h 50"/>
                <a:gd name="T52" fmla="*/ 2147483647 w 51"/>
                <a:gd name="T53" fmla="*/ 2147483647 h 50"/>
                <a:gd name="T54" fmla="*/ 2147483647 w 51"/>
                <a:gd name="T55" fmla="*/ 2147483647 h 50"/>
                <a:gd name="T56" fmla="*/ 2147483647 w 51"/>
                <a:gd name="T57" fmla="*/ 2147483647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2" name="Freeform 21"/>
            <p:cNvSpPr>
              <a:spLocks/>
            </p:cNvSpPr>
            <p:nvPr/>
          </p:nvSpPr>
          <p:spPr bwMode="auto">
            <a:xfrm flipH="1">
              <a:off x="3615928" y="6128872"/>
              <a:ext cx="281867" cy="284710"/>
            </a:xfrm>
            <a:custGeom>
              <a:avLst/>
              <a:gdLst>
                <a:gd name="T0" fmla="*/ 2147483647 w 117"/>
                <a:gd name="T1" fmla="*/ 2147483647 h 117"/>
                <a:gd name="T2" fmla="*/ 2147483647 w 117"/>
                <a:gd name="T3" fmla="*/ 2147483647 h 117"/>
                <a:gd name="T4" fmla="*/ 2147483647 w 117"/>
                <a:gd name="T5" fmla="*/ 2147483647 h 117"/>
                <a:gd name="T6" fmla="*/ 2147483647 w 117"/>
                <a:gd name="T7" fmla="*/ 2147483647 h 117"/>
                <a:gd name="T8" fmla="*/ 2147483647 w 117"/>
                <a:gd name="T9" fmla="*/ 2147483647 h 117"/>
                <a:gd name="T10" fmla="*/ 2147483647 w 117"/>
                <a:gd name="T11" fmla="*/ 2147483647 h 117"/>
                <a:gd name="T12" fmla="*/ 2147483647 w 117"/>
                <a:gd name="T13" fmla="*/ 2147483647 h 117"/>
                <a:gd name="T14" fmla="*/ 2147483647 w 117"/>
                <a:gd name="T15" fmla="*/ 2147483647 h 117"/>
                <a:gd name="T16" fmla="*/ 2147483647 w 117"/>
                <a:gd name="T17" fmla="*/ 0 h 117"/>
                <a:gd name="T18" fmla="*/ 2147483647 w 117"/>
                <a:gd name="T19" fmla="*/ 2147483647 h 117"/>
                <a:gd name="T20" fmla="*/ 2147483647 w 117"/>
                <a:gd name="T21" fmla="*/ 2147483647 h 117"/>
                <a:gd name="T22" fmla="*/ 2147483647 w 117"/>
                <a:gd name="T23" fmla="*/ 2147483647 h 117"/>
                <a:gd name="T24" fmla="*/ 2147483647 w 117"/>
                <a:gd name="T25" fmla="*/ 2147483647 h 117"/>
                <a:gd name="T26" fmla="*/ 2147483647 w 117"/>
                <a:gd name="T27" fmla="*/ 2147483647 h 117"/>
                <a:gd name="T28" fmla="*/ 2147483647 w 117"/>
                <a:gd name="T29" fmla="*/ 2147483647 h 117"/>
                <a:gd name="T30" fmla="*/ 2147483647 w 117"/>
                <a:gd name="T31" fmla="*/ 2147483647 h 117"/>
                <a:gd name="T32" fmla="*/ 2147483647 w 117"/>
                <a:gd name="T33" fmla="*/ 2147483647 h 117"/>
                <a:gd name="T34" fmla="*/ 2147483647 w 117"/>
                <a:gd name="T35" fmla="*/ 2147483647 h 117"/>
                <a:gd name="T36" fmla="*/ 2147483647 w 117"/>
                <a:gd name="T37" fmla="*/ 2147483647 h 117"/>
                <a:gd name="T38" fmla="*/ 2147483647 w 117"/>
                <a:gd name="T39" fmla="*/ 2147483647 h 117"/>
                <a:gd name="T40" fmla="*/ 2147483647 w 117"/>
                <a:gd name="T41" fmla="*/ 2147483647 h 117"/>
                <a:gd name="T42" fmla="*/ 2147483647 w 117"/>
                <a:gd name="T43" fmla="*/ 2147483647 h 117"/>
                <a:gd name="T44" fmla="*/ 2147483647 w 117"/>
                <a:gd name="T45" fmla="*/ 2147483647 h 117"/>
                <a:gd name="T46" fmla="*/ 2147483647 w 117"/>
                <a:gd name="T47" fmla="*/ 2147483647 h 117"/>
                <a:gd name="T48" fmla="*/ 2147483647 w 117"/>
                <a:gd name="T49" fmla="*/ 2147483647 h 117"/>
                <a:gd name="T50" fmla="*/ 2147483647 w 117"/>
                <a:gd name="T51" fmla="*/ 2147483647 h 117"/>
                <a:gd name="T52" fmla="*/ 2147483647 w 117"/>
                <a:gd name="T53" fmla="*/ 2147483647 h 117"/>
                <a:gd name="T54" fmla="*/ 2147483647 w 117"/>
                <a:gd name="T55" fmla="*/ 2147483647 h 117"/>
                <a:gd name="T56" fmla="*/ 2147483647 w 117"/>
                <a:gd name="T57" fmla="*/ 2147483647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3" name="Freeform 22"/>
            <p:cNvSpPr>
              <a:spLocks/>
            </p:cNvSpPr>
            <p:nvPr/>
          </p:nvSpPr>
          <p:spPr bwMode="auto">
            <a:xfrm flipH="1">
              <a:off x="4164110" y="6441136"/>
              <a:ext cx="11663" cy="0"/>
            </a:xfrm>
            <a:custGeom>
              <a:avLst/>
              <a:gdLst>
                <a:gd name="T0" fmla="*/ 2147483647 w 8"/>
                <a:gd name="T1" fmla="*/ 0 w 8"/>
                <a:gd name="T2" fmla="*/ 2147483647 w 8"/>
                <a:gd name="T3" fmla="*/ 0 60000 65536"/>
                <a:gd name="T4" fmla="*/ 0 60000 65536"/>
                <a:gd name="T5" fmla="*/ 0 60000 65536"/>
              </a:gdLst>
              <a:ahLst/>
              <a:cxnLst>
                <a:cxn ang="T3">
                  <a:pos x="T0" y="0"/>
                </a:cxn>
                <a:cxn ang="T4">
                  <a:pos x="T1" y="0"/>
                </a:cxn>
                <a:cxn ang="T5">
                  <a:pos x="T2" y="0"/>
                </a:cxn>
              </a:cxnLst>
              <a:rect l="0" t="0" r="r" b="b"/>
              <a:pathLst>
                <a:path w="8">
                  <a:moveTo>
                    <a:pt x="8" y="0"/>
                  </a:moveTo>
                  <a:lnTo>
                    <a:pt x="0" y="0"/>
                  </a:lnTo>
                  <a:lnTo>
                    <a:pt x="8"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4" name="Line 76"/>
            <p:cNvSpPr>
              <a:spLocks noChangeShapeType="1"/>
            </p:cNvSpPr>
            <p:nvPr/>
          </p:nvSpPr>
          <p:spPr bwMode="auto">
            <a:xfrm>
              <a:off x="4164110" y="6441136"/>
              <a:ext cx="11663"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5" name="Freeform 78"/>
            <p:cNvSpPr>
              <a:spLocks/>
            </p:cNvSpPr>
            <p:nvPr/>
          </p:nvSpPr>
          <p:spPr bwMode="auto">
            <a:xfrm flipH="1">
              <a:off x="3670357" y="5452300"/>
              <a:ext cx="719246" cy="725555"/>
            </a:xfrm>
            <a:custGeom>
              <a:avLst/>
              <a:gdLst>
                <a:gd name="T0" fmla="*/ 2147483647 w 226"/>
                <a:gd name="T1" fmla="*/ 2147483647 h 226"/>
                <a:gd name="T2" fmla="*/ 2147483647 w 226"/>
                <a:gd name="T3" fmla="*/ 2147483647 h 226"/>
                <a:gd name="T4" fmla="*/ 2147483647 w 226"/>
                <a:gd name="T5" fmla="*/ 2147483647 h 226"/>
                <a:gd name="T6" fmla="*/ 2147483647 w 226"/>
                <a:gd name="T7" fmla="*/ 2147483647 h 226"/>
                <a:gd name="T8" fmla="*/ 2147483647 w 226"/>
                <a:gd name="T9" fmla="*/ 2147483647 h 226"/>
                <a:gd name="T10" fmla="*/ 2147483647 w 226"/>
                <a:gd name="T11" fmla="*/ 2147483647 h 226"/>
                <a:gd name="T12" fmla="*/ 2147483647 w 226"/>
                <a:gd name="T13" fmla="*/ 2147483647 h 226"/>
                <a:gd name="T14" fmla="*/ 2147483647 w 226"/>
                <a:gd name="T15" fmla="*/ 2147483647 h 226"/>
                <a:gd name="T16" fmla="*/ 2147483647 w 226"/>
                <a:gd name="T17" fmla="*/ 2147483647 h 226"/>
                <a:gd name="T18" fmla="*/ 2147483647 w 226"/>
                <a:gd name="T19" fmla="*/ 2147483647 h 226"/>
                <a:gd name="T20" fmla="*/ 2147483647 w 226"/>
                <a:gd name="T21" fmla="*/ 2147483647 h 226"/>
                <a:gd name="T22" fmla="*/ 2147483647 w 226"/>
                <a:gd name="T23" fmla="*/ 2147483647 h 226"/>
                <a:gd name="T24" fmla="*/ 2147483647 w 226"/>
                <a:gd name="T25" fmla="*/ 2147483647 h 226"/>
                <a:gd name="T26" fmla="*/ 2147483647 w 226"/>
                <a:gd name="T27" fmla="*/ 2147483647 h 226"/>
                <a:gd name="T28" fmla="*/ 2147483647 w 226"/>
                <a:gd name="T29" fmla="*/ 2147483647 h 226"/>
                <a:gd name="T30" fmla="*/ 2147483647 w 226"/>
                <a:gd name="T31" fmla="*/ 2147483647 h 226"/>
                <a:gd name="T32" fmla="*/ 2147483647 w 226"/>
                <a:gd name="T33" fmla="*/ 2147483647 h 226"/>
                <a:gd name="T34" fmla="*/ 2147483647 w 226"/>
                <a:gd name="T35" fmla="*/ 2147483647 h 226"/>
                <a:gd name="T36" fmla="*/ 2147483647 w 226"/>
                <a:gd name="T37" fmla="*/ 2147483647 h 226"/>
                <a:gd name="T38" fmla="*/ 2147483647 w 226"/>
                <a:gd name="T39" fmla="*/ 2147483647 h 226"/>
                <a:gd name="T40" fmla="*/ 2147483647 w 226"/>
                <a:gd name="T41" fmla="*/ 2147483647 h 226"/>
                <a:gd name="T42" fmla="*/ 2147483647 w 226"/>
                <a:gd name="T43" fmla="*/ 2147483647 h 226"/>
                <a:gd name="T44" fmla="*/ 2147483647 w 226"/>
                <a:gd name="T45" fmla="*/ 2147483647 h 226"/>
                <a:gd name="T46" fmla="*/ 2147483647 w 226"/>
                <a:gd name="T47" fmla="*/ 2147483647 h 226"/>
                <a:gd name="T48" fmla="*/ 2147483647 w 226"/>
                <a:gd name="T49" fmla="*/ 2147483647 h 2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6" name="Freeform 79"/>
            <p:cNvSpPr>
              <a:spLocks/>
            </p:cNvSpPr>
            <p:nvPr/>
          </p:nvSpPr>
          <p:spPr bwMode="auto">
            <a:xfrm flipH="1">
              <a:off x="3841421" y="5623739"/>
              <a:ext cx="377118" cy="382677"/>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7" name="Freeform 82"/>
            <p:cNvSpPr>
              <a:spLocks/>
            </p:cNvSpPr>
            <p:nvPr/>
          </p:nvSpPr>
          <p:spPr bwMode="auto">
            <a:xfrm flipH="1">
              <a:off x="4379885" y="5957433"/>
              <a:ext cx="95251" cy="107148"/>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8" name="Freeform 83"/>
            <p:cNvSpPr>
              <a:spLocks/>
            </p:cNvSpPr>
            <p:nvPr/>
          </p:nvSpPr>
          <p:spPr bwMode="auto">
            <a:xfrm flipH="1">
              <a:off x="4529565" y="5694152"/>
              <a:ext cx="476258" cy="474517"/>
            </a:xfrm>
            <a:custGeom>
              <a:avLst/>
              <a:gdLst>
                <a:gd name="T0" fmla="*/ 2147483647 w 139"/>
                <a:gd name="T1" fmla="*/ 2147483647 h 138"/>
                <a:gd name="T2" fmla="*/ 2147483647 w 139"/>
                <a:gd name="T3" fmla="*/ 2147483647 h 138"/>
                <a:gd name="T4" fmla="*/ 2147483647 w 139"/>
                <a:gd name="T5" fmla="*/ 2147483647 h 138"/>
                <a:gd name="T6" fmla="*/ 2147483647 w 139"/>
                <a:gd name="T7" fmla="*/ 2147483647 h 138"/>
                <a:gd name="T8" fmla="*/ 2147483647 w 139"/>
                <a:gd name="T9" fmla="*/ 2147483647 h 138"/>
                <a:gd name="T10" fmla="*/ 2147483647 w 139"/>
                <a:gd name="T11" fmla="*/ 2147483647 h 138"/>
                <a:gd name="T12" fmla="*/ 2147483647 w 139"/>
                <a:gd name="T13" fmla="*/ 2147483647 h 138"/>
                <a:gd name="T14" fmla="*/ 2147483647 w 139"/>
                <a:gd name="T15" fmla="*/ 2147483647 h 138"/>
                <a:gd name="T16" fmla="*/ 2147483647 w 139"/>
                <a:gd name="T17" fmla="*/ 2147483647 h 138"/>
                <a:gd name="T18" fmla="*/ 2147483647 w 139"/>
                <a:gd name="T19" fmla="*/ 2147483647 h 138"/>
                <a:gd name="T20" fmla="*/ 2147483647 w 139"/>
                <a:gd name="T21" fmla="*/ 2147483647 h 138"/>
                <a:gd name="T22" fmla="*/ 2147483647 w 139"/>
                <a:gd name="T23" fmla="*/ 2147483647 h 138"/>
                <a:gd name="T24" fmla="*/ 2147483647 w 139"/>
                <a:gd name="T25" fmla="*/ 2147483647 h 138"/>
                <a:gd name="T26" fmla="*/ 2147483647 w 139"/>
                <a:gd name="T27" fmla="*/ 2147483647 h 138"/>
                <a:gd name="T28" fmla="*/ 2147483647 w 139"/>
                <a:gd name="T29" fmla="*/ 2147483647 h 138"/>
                <a:gd name="T30" fmla="*/ 2147483647 w 139"/>
                <a:gd name="T31" fmla="*/ 2147483647 h 138"/>
                <a:gd name="T32" fmla="*/ 2147483647 w 139"/>
                <a:gd name="T33" fmla="*/ 2147483647 h 138"/>
                <a:gd name="T34" fmla="*/ 2147483647 w 139"/>
                <a:gd name="T35" fmla="*/ 2147483647 h 138"/>
                <a:gd name="T36" fmla="*/ 2147483647 w 139"/>
                <a:gd name="T37" fmla="*/ 2147483647 h 138"/>
                <a:gd name="T38" fmla="*/ 2147483647 w 139"/>
                <a:gd name="T39" fmla="*/ 2147483647 h 138"/>
                <a:gd name="T40" fmla="*/ 2147483647 w 139"/>
                <a:gd name="T41" fmla="*/ 2147483647 h 138"/>
                <a:gd name="T42" fmla="*/ 2147483647 w 139"/>
                <a:gd name="T43" fmla="*/ 2147483647 h 138"/>
                <a:gd name="T44" fmla="*/ 2147483647 w 139"/>
                <a:gd name="T45" fmla="*/ 2147483647 h 138"/>
                <a:gd name="T46" fmla="*/ 2147483647 w 139"/>
                <a:gd name="T47" fmla="*/ 2147483647 h 138"/>
                <a:gd name="T48" fmla="*/ 2147483647 w 139"/>
                <a:gd name="T49" fmla="*/ 2147483647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9" name="Freeform 84"/>
            <p:cNvSpPr>
              <a:spLocks/>
            </p:cNvSpPr>
            <p:nvPr/>
          </p:nvSpPr>
          <p:spPr bwMode="auto">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0" name="Freeform 80"/>
            <p:cNvSpPr>
              <a:spLocks/>
            </p:cNvSpPr>
            <p:nvPr/>
          </p:nvSpPr>
          <p:spPr bwMode="auto">
            <a:xfrm flipH="1" flipV="1">
              <a:off x="286013" y="4607351"/>
              <a:ext cx="95251" cy="9796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1" name="Oval 30"/>
            <p:cNvSpPr/>
            <p:nvPr/>
          </p:nvSpPr>
          <p:spPr>
            <a:xfrm>
              <a:off x="459020" y="4674702"/>
              <a:ext cx="75813" cy="76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32" name="Oval 31"/>
            <p:cNvSpPr/>
            <p:nvPr/>
          </p:nvSpPr>
          <p:spPr>
            <a:xfrm>
              <a:off x="532889" y="4191000"/>
              <a:ext cx="36935" cy="367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33" name="Oval 32"/>
            <p:cNvSpPr/>
            <p:nvPr/>
          </p:nvSpPr>
          <p:spPr>
            <a:xfrm>
              <a:off x="367657" y="4849204"/>
              <a:ext cx="34990" cy="367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34" name="Group 94"/>
            <p:cNvGrpSpPr>
              <a:grpSpLocks/>
            </p:cNvGrpSpPr>
            <p:nvPr/>
          </p:nvGrpSpPr>
          <p:grpSpPr bwMode="auto">
            <a:xfrm>
              <a:off x="803704" y="4858573"/>
              <a:ext cx="1154448" cy="1149586"/>
              <a:chOff x="4277517" y="3752400"/>
              <a:chExt cx="1154448" cy="1149586"/>
            </a:xfrm>
          </p:grpSpPr>
          <p:sp>
            <p:nvSpPr>
              <p:cNvPr id="92" name="Freeform 152"/>
              <p:cNvSpPr>
                <a:spLocks/>
              </p:cNvSpPr>
              <p:nvPr/>
            </p:nvSpPr>
            <p:spPr bwMode="auto">
              <a:xfrm rot="21259688" flipH="1">
                <a:off x="4276906" y="3752215"/>
                <a:ext cx="1154682" cy="1151090"/>
              </a:xfrm>
              <a:custGeom>
                <a:avLst/>
                <a:gdLst>
                  <a:gd name="T0" fmla="*/ 2147483647 w 355"/>
                  <a:gd name="T1" fmla="*/ 2147483647 h 352"/>
                  <a:gd name="T2" fmla="*/ 2147483647 w 355"/>
                  <a:gd name="T3" fmla="*/ 2147483647 h 352"/>
                  <a:gd name="T4" fmla="*/ 2147483647 w 355"/>
                  <a:gd name="T5" fmla="*/ 2147483647 h 352"/>
                  <a:gd name="T6" fmla="*/ 2147483647 w 355"/>
                  <a:gd name="T7" fmla="*/ 2147483647 h 352"/>
                  <a:gd name="T8" fmla="*/ 2147483647 w 355"/>
                  <a:gd name="T9" fmla="*/ 2147483647 h 352"/>
                  <a:gd name="T10" fmla="*/ 2147483647 w 355"/>
                  <a:gd name="T11" fmla="*/ 2147483647 h 352"/>
                  <a:gd name="T12" fmla="*/ 2147483647 w 355"/>
                  <a:gd name="T13" fmla="*/ 2147483647 h 352"/>
                  <a:gd name="T14" fmla="*/ 2147483647 w 355"/>
                  <a:gd name="T15" fmla="*/ 2147483647 h 352"/>
                  <a:gd name="T16" fmla="*/ 2147483647 w 355"/>
                  <a:gd name="T17" fmla="*/ 2147483647 h 352"/>
                  <a:gd name="T18" fmla="*/ 2147483647 w 355"/>
                  <a:gd name="T19" fmla="*/ 2147483647 h 352"/>
                  <a:gd name="T20" fmla="*/ 2147483647 w 355"/>
                  <a:gd name="T21" fmla="*/ 2147483647 h 352"/>
                  <a:gd name="T22" fmla="*/ 2147483647 w 355"/>
                  <a:gd name="T23" fmla="*/ 2147483647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3" name="Freeform 35"/>
              <p:cNvSpPr>
                <a:spLocks/>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4" name="Freeform 41"/>
              <p:cNvSpPr>
                <a:spLocks/>
              </p:cNvSpPr>
              <p:nvPr/>
            </p:nvSpPr>
            <p:spPr bwMode="auto">
              <a:xfrm rot="756312" flipH="1">
                <a:off x="4403259" y="3856303"/>
                <a:ext cx="901974" cy="942914"/>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5" name="Freeform 41"/>
              <p:cNvSpPr>
                <a:spLocks/>
              </p:cNvSpPr>
              <p:nvPr/>
            </p:nvSpPr>
            <p:spPr bwMode="auto">
              <a:xfrm rot="19656312" flipH="1">
                <a:off x="4619034" y="4082847"/>
                <a:ext cx="470426" cy="489826"/>
              </a:xfrm>
              <a:custGeom>
                <a:avLst/>
                <a:gdLst>
                  <a:gd name="T0" fmla="*/ 2147483647 w 179"/>
                  <a:gd name="T1" fmla="*/ 2147483647 h 186"/>
                  <a:gd name="T2" fmla="*/ 2147483647 w 179"/>
                  <a:gd name="T3" fmla="*/ 2147483647 h 186"/>
                  <a:gd name="T4" fmla="*/ 2147483647 w 179"/>
                  <a:gd name="T5" fmla="*/ 2147483647 h 186"/>
                  <a:gd name="T6" fmla="*/ 2147483647 w 179"/>
                  <a:gd name="T7" fmla="*/ 2147483647 h 186"/>
                  <a:gd name="T8" fmla="*/ 2147483647 w 179"/>
                  <a:gd name="T9" fmla="*/ 2147483647 h 186"/>
                  <a:gd name="T10" fmla="*/ 2147483647 w 179"/>
                  <a:gd name="T11" fmla="*/ 2147483647 h 186"/>
                  <a:gd name="T12" fmla="*/ 2147483647 w 179"/>
                  <a:gd name="T13" fmla="*/ 2147483647 h 186"/>
                  <a:gd name="T14" fmla="*/ 2147483647 w 179"/>
                  <a:gd name="T15" fmla="*/ 2147483647 h 186"/>
                  <a:gd name="T16" fmla="*/ 2147483647 w 179"/>
                  <a:gd name="T17" fmla="*/ 2147483647 h 186"/>
                  <a:gd name="T18" fmla="*/ 2147483647 w 179"/>
                  <a:gd name="T19" fmla="*/ 2147483647 h 186"/>
                  <a:gd name="T20" fmla="*/ 2147483647 w 179"/>
                  <a:gd name="T21" fmla="*/ 2147483647 h 186"/>
                  <a:gd name="T22" fmla="*/ 2147483647 w 179"/>
                  <a:gd name="T23" fmla="*/ 2147483647 h 186"/>
                  <a:gd name="T24" fmla="*/ 2147483647 w 179"/>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6" name="Freeform 42"/>
              <p:cNvSpPr>
                <a:spLocks/>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35" name="Freeform 32"/>
            <p:cNvSpPr>
              <a:spLocks/>
            </p:cNvSpPr>
            <p:nvPr/>
          </p:nvSpPr>
          <p:spPr bwMode="auto">
            <a:xfrm flipH="1">
              <a:off x="2305733" y="5776809"/>
              <a:ext cx="382951" cy="385737"/>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6" name="Freeform 80"/>
            <p:cNvSpPr>
              <a:spLocks/>
            </p:cNvSpPr>
            <p:nvPr/>
          </p:nvSpPr>
          <p:spPr bwMode="auto">
            <a:xfrm flipH="1" flipV="1">
              <a:off x="2834477" y="5397195"/>
              <a:ext cx="95252" cy="94905"/>
            </a:xfrm>
            <a:custGeom>
              <a:avLst/>
              <a:gdLst>
                <a:gd name="T0" fmla="*/ 2147483647 w 76"/>
                <a:gd name="T1" fmla="*/ 2147483647 h 76"/>
                <a:gd name="T2" fmla="*/ 2147483647 w 76"/>
                <a:gd name="T3" fmla="*/ 2147483647 h 76"/>
                <a:gd name="T4" fmla="*/ 2147483647 w 76"/>
                <a:gd name="T5" fmla="*/ 2147483647 h 76"/>
                <a:gd name="T6" fmla="*/ 2147483647 w 76"/>
                <a:gd name="T7" fmla="*/ 2147483647 h 76"/>
                <a:gd name="T8" fmla="*/ 2147483647 w 76"/>
                <a:gd name="T9" fmla="*/ 2147483647 h 76"/>
                <a:gd name="T10" fmla="*/ 2147483647 w 76"/>
                <a:gd name="T11" fmla="*/ 2147483647 h 76"/>
                <a:gd name="T12" fmla="*/ 2147483647 w 76"/>
                <a:gd name="T13" fmla="*/ 0 h 76"/>
                <a:gd name="T14" fmla="*/ 2147483647 w 76"/>
                <a:gd name="T15" fmla="*/ 2147483647 h 76"/>
                <a:gd name="T16" fmla="*/ 2147483647 w 76"/>
                <a:gd name="T17" fmla="*/ 0 h 76"/>
                <a:gd name="T18" fmla="*/ 2147483647 w 76"/>
                <a:gd name="T19" fmla="*/ 2147483647 h 76"/>
                <a:gd name="T20" fmla="*/ 2147483647 w 76"/>
                <a:gd name="T21" fmla="*/ 2147483647 h 76"/>
                <a:gd name="T22" fmla="*/ 2147483647 w 76"/>
                <a:gd name="T23" fmla="*/ 2147483647 h 76"/>
                <a:gd name="T24" fmla="*/ 2147483647 w 76"/>
                <a:gd name="T25" fmla="*/ 2147483647 h 76"/>
                <a:gd name="T26" fmla="*/ 2147483647 w 76"/>
                <a:gd name="T27" fmla="*/ 2147483647 h 76"/>
                <a:gd name="T28" fmla="*/ 0 w 76"/>
                <a:gd name="T29" fmla="*/ 2147483647 h 76"/>
                <a:gd name="T30" fmla="*/ 2147483647 w 76"/>
                <a:gd name="T31" fmla="*/ 2147483647 h 76"/>
                <a:gd name="T32" fmla="*/ 2147483647 w 76"/>
                <a:gd name="T33" fmla="*/ 2147483647 h 76"/>
                <a:gd name="T34" fmla="*/ 2147483647 w 76"/>
                <a:gd name="T35" fmla="*/ 2147483647 h 76"/>
                <a:gd name="T36" fmla="*/ 2147483647 w 76"/>
                <a:gd name="T37" fmla="*/ 2147483647 h 76"/>
                <a:gd name="T38" fmla="*/ 2147483647 w 76"/>
                <a:gd name="T39" fmla="*/ 2147483647 h 76"/>
                <a:gd name="T40" fmla="*/ 2147483647 w 76"/>
                <a:gd name="T41" fmla="*/ 2147483647 h 76"/>
                <a:gd name="T42" fmla="*/ 2147483647 w 76"/>
                <a:gd name="T43" fmla="*/ 2147483647 h 76"/>
                <a:gd name="T44" fmla="*/ 2147483647 w 76"/>
                <a:gd name="T45" fmla="*/ 2147483647 h 76"/>
                <a:gd name="T46" fmla="*/ 2147483647 w 76"/>
                <a:gd name="T47" fmla="*/ 2147483647 h 76"/>
                <a:gd name="T48" fmla="*/ 2147483647 w 76"/>
                <a:gd name="T49" fmla="*/ 2147483647 h 76"/>
                <a:gd name="T50" fmla="*/ 2147483647 w 76"/>
                <a:gd name="T51" fmla="*/ 2147483647 h 76"/>
                <a:gd name="T52" fmla="*/ 2147483647 w 76"/>
                <a:gd name="T53" fmla="*/ 2147483647 h 76"/>
                <a:gd name="T54" fmla="*/ 2147483647 w 76"/>
                <a:gd name="T55" fmla="*/ 2147483647 h 76"/>
                <a:gd name="T56" fmla="*/ 2147483647 w 76"/>
                <a:gd name="T57" fmla="*/ 2147483647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7" name="Freeform 80"/>
            <p:cNvSpPr>
              <a:spLocks/>
            </p:cNvSpPr>
            <p:nvPr/>
          </p:nvSpPr>
          <p:spPr bwMode="auto">
            <a:xfrm flipH="1">
              <a:off x="4646199" y="5810486"/>
              <a:ext cx="242989" cy="241850"/>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8" name="Freeform 84"/>
            <p:cNvSpPr>
              <a:spLocks/>
            </p:cNvSpPr>
            <p:nvPr/>
          </p:nvSpPr>
          <p:spPr bwMode="auto">
            <a:xfrm flipH="1">
              <a:off x="3948337" y="5733950"/>
              <a:ext cx="163288" cy="162256"/>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9" name="Freeform 84"/>
            <p:cNvSpPr>
              <a:spLocks/>
            </p:cNvSpPr>
            <p:nvPr/>
          </p:nvSpPr>
          <p:spPr bwMode="auto">
            <a:xfrm flipH="1">
              <a:off x="4714237" y="5883960"/>
              <a:ext cx="106914" cy="104088"/>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0" name="Oval 39"/>
            <p:cNvSpPr/>
            <p:nvPr/>
          </p:nvSpPr>
          <p:spPr>
            <a:xfrm>
              <a:off x="2420425" y="5893143"/>
              <a:ext cx="153568" cy="15307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41" name="Freeform 5"/>
            <p:cNvSpPr>
              <a:spLocks/>
            </p:cNvSpPr>
            <p:nvPr/>
          </p:nvSpPr>
          <p:spPr bwMode="auto">
            <a:xfrm>
              <a:off x="9770343" y="6285003"/>
              <a:ext cx="7776" cy="12246"/>
            </a:xfrm>
            <a:custGeom>
              <a:avLst/>
              <a:gdLst>
                <a:gd name="T0" fmla="*/ 2147483647 w 4"/>
                <a:gd name="T1" fmla="*/ 2147483647 h 8"/>
                <a:gd name="T2" fmla="*/ 0 w 4"/>
                <a:gd name="T3" fmla="*/ 0 h 8"/>
                <a:gd name="T4" fmla="*/ 2147483647 w 4"/>
                <a:gd name="T5" fmla="*/ 2147483647 h 8"/>
                <a:gd name="T6" fmla="*/ 0 60000 65536"/>
                <a:gd name="T7" fmla="*/ 0 60000 65536"/>
                <a:gd name="T8" fmla="*/ 0 60000 65536"/>
              </a:gdLst>
              <a:ahLst/>
              <a:cxnLst>
                <a:cxn ang="T6">
                  <a:pos x="T0" y="T1"/>
                </a:cxn>
                <a:cxn ang="T7">
                  <a:pos x="T2" y="T3"/>
                </a:cxn>
                <a:cxn ang="T8">
                  <a:pos x="T4" y="T5"/>
                </a:cxn>
              </a:cxnLst>
              <a:rect l="0" t="0" r="r" b="b"/>
              <a:pathLst>
                <a:path w="4" h="8">
                  <a:moveTo>
                    <a:pt x="4" y="8"/>
                  </a:moveTo>
                  <a:lnTo>
                    <a:pt x="0" y="0"/>
                  </a:lnTo>
                  <a:lnTo>
                    <a:pt x="4" y="8"/>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2" name="Line 6"/>
            <p:cNvSpPr>
              <a:spLocks noChangeShapeType="1"/>
            </p:cNvSpPr>
            <p:nvPr/>
          </p:nvSpPr>
          <p:spPr bwMode="auto">
            <a:xfrm flipH="1" flipV="1">
              <a:off x="9770343" y="6285003"/>
              <a:ext cx="7776" cy="12246"/>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3" name="Freeform 7"/>
            <p:cNvSpPr>
              <a:spLocks/>
            </p:cNvSpPr>
            <p:nvPr/>
          </p:nvSpPr>
          <p:spPr bwMode="auto">
            <a:xfrm rot="347535">
              <a:off x="9764512" y="5626801"/>
              <a:ext cx="1632883" cy="655141"/>
            </a:xfrm>
            <a:custGeom>
              <a:avLst/>
              <a:gdLst>
                <a:gd name="T0" fmla="*/ 0 w 594"/>
                <a:gd name="T1" fmla="*/ 2147483647 h 255"/>
                <a:gd name="T2" fmla="*/ 2147483647 w 594"/>
                <a:gd name="T3" fmla="*/ 0 h 255"/>
                <a:gd name="T4" fmla="*/ 2147483647 w 594"/>
                <a:gd name="T5" fmla="*/ 2147483647 h 255"/>
                <a:gd name="T6" fmla="*/ 2147483647 w 594"/>
                <a:gd name="T7" fmla="*/ 2147483647 h 255"/>
                <a:gd name="T8" fmla="*/ 0 w 594"/>
                <a:gd name="T9" fmla="*/ 2147483647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44" name="Group 104"/>
            <p:cNvGrpSpPr>
              <a:grpSpLocks/>
            </p:cNvGrpSpPr>
            <p:nvPr/>
          </p:nvGrpSpPr>
          <p:grpSpPr bwMode="auto">
            <a:xfrm rot="806488" flipH="1">
              <a:off x="11377312" y="5452235"/>
              <a:ext cx="365582" cy="421970"/>
              <a:chOff x="1457010" y="1673260"/>
              <a:chExt cx="617538" cy="712788"/>
            </a:xfrm>
          </p:grpSpPr>
          <p:sp>
            <p:nvSpPr>
              <p:cNvPr id="90" name="Freeform 8"/>
              <p:cNvSpPr>
                <a:spLocks/>
              </p:cNvSpPr>
              <p:nvPr/>
            </p:nvSpPr>
            <p:spPr bwMode="auto">
              <a:xfrm flipH="1">
                <a:off x="1457023" y="1673469"/>
                <a:ext cx="594336" cy="651586"/>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1" name="Freeform 9"/>
              <p:cNvSpPr>
                <a:spLocks/>
              </p:cNvSpPr>
              <p:nvPr/>
            </p:nvSpPr>
            <p:spPr bwMode="auto">
              <a:xfrm flipH="1">
                <a:off x="1484807" y="1694453"/>
                <a:ext cx="591054" cy="687783"/>
              </a:xfrm>
              <a:custGeom>
                <a:avLst/>
                <a:gdLst>
                  <a:gd name="T0" fmla="*/ 2147483647 w 186"/>
                  <a:gd name="T1" fmla="*/ 2147483647 h 215"/>
                  <a:gd name="T2" fmla="*/ 2147483647 w 186"/>
                  <a:gd name="T3" fmla="*/ 2147483647 h 215"/>
                  <a:gd name="T4" fmla="*/ 2147483647 w 186"/>
                  <a:gd name="T5" fmla="*/ 2147483647 h 215"/>
                  <a:gd name="T6" fmla="*/ 2147483647 w 186"/>
                  <a:gd name="T7" fmla="*/ 2147483647 h 215"/>
                  <a:gd name="T8" fmla="*/ 2147483647 w 186"/>
                  <a:gd name="T9" fmla="*/ 2147483647 h 215"/>
                  <a:gd name="T10" fmla="*/ 2147483647 w 186"/>
                  <a:gd name="T11" fmla="*/ 2147483647 h 215"/>
                  <a:gd name="T12" fmla="*/ 2147483647 w 186"/>
                  <a:gd name="T13" fmla="*/ 0 h 215"/>
                  <a:gd name="T14" fmla="*/ 2147483647 w 186"/>
                  <a:gd name="T15" fmla="*/ 2147483647 h 215"/>
                  <a:gd name="T16" fmla="*/ 2147483647 w 186"/>
                  <a:gd name="T17" fmla="*/ 2147483647 h 215"/>
                  <a:gd name="T18" fmla="*/ 2147483647 w 186"/>
                  <a:gd name="T19" fmla="*/ 2147483647 h 215"/>
                  <a:gd name="T20" fmla="*/ 2147483647 w 186"/>
                  <a:gd name="T21" fmla="*/ 2147483647 h 215"/>
                  <a:gd name="T22" fmla="*/ 2147483647 w 186"/>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45" name="Freeform 10"/>
            <p:cNvSpPr>
              <a:spLocks/>
            </p:cNvSpPr>
            <p:nvPr/>
          </p:nvSpPr>
          <p:spPr bwMode="auto">
            <a:xfrm rot="1986842">
              <a:off x="10003612" y="5813546"/>
              <a:ext cx="503473" cy="551053"/>
            </a:xfrm>
            <a:custGeom>
              <a:avLst/>
              <a:gdLst>
                <a:gd name="T0" fmla="*/ 2147483647 w 10000"/>
                <a:gd name="T1" fmla="*/ 2147483647 h 9998"/>
                <a:gd name="T2" fmla="*/ 2147483647 w 10000"/>
                <a:gd name="T3" fmla="*/ 2147483647 h 9998"/>
                <a:gd name="T4" fmla="*/ 2147483647 w 10000"/>
                <a:gd name="T5" fmla="*/ 2147483647 h 9998"/>
                <a:gd name="T6" fmla="*/ 2147483647 w 10000"/>
                <a:gd name="T7" fmla="*/ 2147483647 h 9998"/>
                <a:gd name="T8" fmla="*/ 2147483647 w 10000"/>
                <a:gd name="T9" fmla="*/ 2147483647 h 9998"/>
                <a:gd name="T10" fmla="*/ 2147483647 w 10000"/>
                <a:gd name="T11" fmla="*/ 2147483647 h 99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6" name="Freeform 23"/>
            <p:cNvSpPr>
              <a:spLocks/>
            </p:cNvSpPr>
            <p:nvPr/>
          </p:nvSpPr>
          <p:spPr bwMode="auto">
            <a:xfrm>
              <a:off x="9539018" y="5029826"/>
              <a:ext cx="344071" cy="345940"/>
            </a:xfrm>
            <a:custGeom>
              <a:avLst/>
              <a:gdLst>
                <a:gd name="T0" fmla="*/ 2147483647 w 108"/>
                <a:gd name="T1" fmla="*/ 2147483647 h 108"/>
                <a:gd name="T2" fmla="*/ 2147483647 w 108"/>
                <a:gd name="T3" fmla="*/ 2147483647 h 108"/>
                <a:gd name="T4" fmla="*/ 2147483647 w 108"/>
                <a:gd name="T5" fmla="*/ 2147483647 h 108"/>
                <a:gd name="T6" fmla="*/ 2147483647 w 108"/>
                <a:gd name="T7" fmla="*/ 2147483647 h 108"/>
                <a:gd name="T8" fmla="*/ 2147483647 w 108"/>
                <a:gd name="T9" fmla="*/ 2147483647 h 108"/>
                <a:gd name="T10" fmla="*/ 2147483647 w 108"/>
                <a:gd name="T11" fmla="*/ 2147483647 h 108"/>
                <a:gd name="T12" fmla="*/ 2147483647 w 108"/>
                <a:gd name="T13" fmla="*/ 0 h 108"/>
                <a:gd name="T14" fmla="*/ 2147483647 w 108"/>
                <a:gd name="T15" fmla="*/ 2147483647 h 108"/>
                <a:gd name="T16" fmla="*/ 2147483647 w 108"/>
                <a:gd name="T17" fmla="*/ 2147483647 h 108"/>
                <a:gd name="T18" fmla="*/ 2147483647 w 108"/>
                <a:gd name="T19" fmla="*/ 2147483647 h 108"/>
                <a:gd name="T20" fmla="*/ 2147483647 w 108"/>
                <a:gd name="T21" fmla="*/ 2147483647 h 108"/>
                <a:gd name="T22" fmla="*/ 2147483647 w 108"/>
                <a:gd name="T23" fmla="*/ 2147483647 h 108"/>
                <a:gd name="T24" fmla="*/ 2147483647 w 108"/>
                <a:gd name="T25" fmla="*/ 2147483647 h 108"/>
                <a:gd name="T26" fmla="*/ 2147483647 w 108"/>
                <a:gd name="T27" fmla="*/ 2147483647 h 108"/>
                <a:gd name="T28" fmla="*/ 0 w 108"/>
                <a:gd name="T29" fmla="*/ 2147483647 h 108"/>
                <a:gd name="T30" fmla="*/ 2147483647 w 108"/>
                <a:gd name="T31" fmla="*/ 2147483647 h 108"/>
                <a:gd name="T32" fmla="*/ 2147483647 w 108"/>
                <a:gd name="T33" fmla="*/ 2147483647 h 108"/>
                <a:gd name="T34" fmla="*/ 2147483647 w 108"/>
                <a:gd name="T35" fmla="*/ 2147483647 h 108"/>
                <a:gd name="T36" fmla="*/ 2147483647 w 108"/>
                <a:gd name="T37" fmla="*/ 2147483647 h 108"/>
                <a:gd name="T38" fmla="*/ 2147483647 w 108"/>
                <a:gd name="T39" fmla="*/ 2147483647 h 108"/>
                <a:gd name="T40" fmla="*/ 2147483647 w 108"/>
                <a:gd name="T41" fmla="*/ 2147483647 h 108"/>
                <a:gd name="T42" fmla="*/ 2147483647 w 108"/>
                <a:gd name="T43" fmla="*/ 2147483647 h 108"/>
                <a:gd name="T44" fmla="*/ 2147483647 w 108"/>
                <a:gd name="T45" fmla="*/ 2147483647 h 108"/>
                <a:gd name="T46" fmla="*/ 2147483647 w 108"/>
                <a:gd name="T47" fmla="*/ 2147483647 h 108"/>
                <a:gd name="T48" fmla="*/ 2147483647 w 108"/>
                <a:gd name="T49" fmla="*/ 2147483647 h 108"/>
                <a:gd name="T50" fmla="*/ 2147483647 w 108"/>
                <a:gd name="T51" fmla="*/ 2147483647 h 108"/>
                <a:gd name="T52" fmla="*/ 2147483647 w 108"/>
                <a:gd name="T53" fmla="*/ 2147483647 h 108"/>
                <a:gd name="T54" fmla="*/ 2147483647 w 108"/>
                <a:gd name="T55" fmla="*/ 2147483647 h 108"/>
                <a:gd name="T56" fmla="*/ 2147483647 w 108"/>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7" name="Freeform 24"/>
            <p:cNvSpPr>
              <a:spLocks/>
            </p:cNvSpPr>
            <p:nvPr/>
          </p:nvSpPr>
          <p:spPr bwMode="auto">
            <a:xfrm>
              <a:off x="8429046" y="5853346"/>
              <a:ext cx="610387" cy="327570"/>
            </a:xfrm>
            <a:custGeom>
              <a:avLst/>
              <a:gdLst>
                <a:gd name="T0" fmla="*/ 0 w 10000"/>
                <a:gd name="T1" fmla="*/ 2147483647 h 9940"/>
                <a:gd name="T2" fmla="*/ 2147483647 w 10000"/>
                <a:gd name="T3" fmla="*/ 2147483647 h 9940"/>
                <a:gd name="T4" fmla="*/ 0 w 10000"/>
                <a:gd name="T5" fmla="*/ 2147483647 h 9940"/>
                <a:gd name="T6" fmla="*/ 0 60000 65536"/>
                <a:gd name="T7" fmla="*/ 0 60000 65536"/>
                <a:gd name="T8" fmla="*/ 0 60000 65536"/>
              </a:gdLst>
              <a:ahLst/>
              <a:cxnLst>
                <a:cxn ang="T6">
                  <a:pos x="T0" y="T1"/>
                </a:cxn>
                <a:cxn ang="T7">
                  <a:pos x="T2" y="T3"/>
                </a:cxn>
                <a:cxn ang="T8">
                  <a:pos x="T4" y="T5"/>
                </a:cxn>
              </a:cxnLst>
              <a:rect l="0" t="0"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8" name="Freeform 25"/>
            <p:cNvSpPr>
              <a:spLocks/>
            </p:cNvSpPr>
            <p:nvPr/>
          </p:nvSpPr>
          <p:spPr bwMode="auto">
            <a:xfrm>
              <a:off x="8718689" y="5378826"/>
              <a:ext cx="349904" cy="394923"/>
            </a:xfrm>
            <a:custGeom>
              <a:avLst/>
              <a:gdLst>
                <a:gd name="T0" fmla="*/ 2147483647 w 10000"/>
                <a:gd name="T1" fmla="*/ 2147483647 h 10285"/>
                <a:gd name="T2" fmla="*/ 2147483647 w 10000"/>
                <a:gd name="T3" fmla="*/ 2147483647 h 10285"/>
                <a:gd name="T4" fmla="*/ 2147483647 w 10000"/>
                <a:gd name="T5" fmla="*/ 2147483647 h 10285"/>
                <a:gd name="T6" fmla="*/ 2147483647 w 10000"/>
                <a:gd name="T7" fmla="*/ 2147483647 h 10285"/>
                <a:gd name="T8" fmla="*/ 2147483647 w 10000"/>
                <a:gd name="T9" fmla="*/ 2147483647 h 10285"/>
                <a:gd name="T10" fmla="*/ 2147483647 w 10000"/>
                <a:gd name="T11" fmla="*/ 2147483647 h 10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9" name="Freeform 26"/>
            <p:cNvSpPr>
              <a:spLocks/>
            </p:cNvSpPr>
            <p:nvPr/>
          </p:nvSpPr>
          <p:spPr bwMode="auto">
            <a:xfrm>
              <a:off x="10058041" y="5247187"/>
              <a:ext cx="198279" cy="198991"/>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0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0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2147483647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0" name="Freeform 27"/>
            <p:cNvSpPr>
              <a:spLocks/>
            </p:cNvSpPr>
            <p:nvPr/>
          </p:nvSpPr>
          <p:spPr bwMode="auto">
            <a:xfrm>
              <a:off x="10402114" y="6046213"/>
              <a:ext cx="194391" cy="198992"/>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51" name="Group 111"/>
            <p:cNvGrpSpPr>
              <a:grpSpLocks/>
            </p:cNvGrpSpPr>
            <p:nvPr/>
          </p:nvGrpSpPr>
          <p:grpSpPr bwMode="auto">
            <a:xfrm flipH="1">
              <a:off x="11113409" y="5783561"/>
              <a:ext cx="325521" cy="364355"/>
              <a:chOff x="2114915" y="2460535"/>
              <a:chExt cx="452438" cy="506413"/>
            </a:xfrm>
          </p:grpSpPr>
          <p:sp>
            <p:nvSpPr>
              <p:cNvPr id="88" name="Freeform 28"/>
              <p:cNvSpPr>
                <a:spLocks/>
              </p:cNvSpPr>
              <p:nvPr/>
            </p:nvSpPr>
            <p:spPr bwMode="auto">
              <a:xfrm flipH="1">
                <a:off x="2115907" y="2510721"/>
                <a:ext cx="429588" cy="451032"/>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9" name="Freeform 29"/>
              <p:cNvSpPr>
                <a:spLocks/>
              </p:cNvSpPr>
              <p:nvPr/>
            </p:nvSpPr>
            <p:spPr bwMode="auto">
              <a:xfrm flipH="1">
                <a:off x="2126714" y="2459661"/>
                <a:ext cx="440395" cy="506349"/>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52" name="Freeform 30"/>
            <p:cNvSpPr>
              <a:spLocks noEditPoints="1"/>
            </p:cNvSpPr>
            <p:nvPr/>
          </p:nvSpPr>
          <p:spPr bwMode="auto">
            <a:xfrm>
              <a:off x="6170224" y="5482914"/>
              <a:ext cx="4603176" cy="878625"/>
            </a:xfrm>
            <a:custGeom>
              <a:avLst/>
              <a:gdLst>
                <a:gd name="T0" fmla="*/ 2147483647 w 1444"/>
                <a:gd name="T1" fmla="*/ 2147483647 h 275"/>
                <a:gd name="T2" fmla="*/ 2147483647 w 1444"/>
                <a:gd name="T3" fmla="*/ 2147483647 h 275"/>
                <a:gd name="T4" fmla="*/ 2147483647 w 1444"/>
                <a:gd name="T5" fmla="*/ 2147483647 h 275"/>
                <a:gd name="T6" fmla="*/ 2147483647 w 1444"/>
                <a:gd name="T7" fmla="*/ 2147483647 h 275"/>
                <a:gd name="T8" fmla="*/ 2147483647 w 1444"/>
                <a:gd name="T9" fmla="*/ 2147483647 h 275"/>
                <a:gd name="T10" fmla="*/ 2147483647 w 1444"/>
                <a:gd name="T11" fmla="*/ 2147483647 h 275"/>
                <a:gd name="T12" fmla="*/ 2147483647 w 1444"/>
                <a:gd name="T13" fmla="*/ 0 h 275"/>
                <a:gd name="T14" fmla="*/ 2147483647 w 1444"/>
                <a:gd name="T15" fmla="*/ 2147483647 h 275"/>
                <a:gd name="T16" fmla="*/ 2147483647 w 1444"/>
                <a:gd name="T17" fmla="*/ 2147483647 h 275"/>
                <a:gd name="T18" fmla="*/ 0 w 1444"/>
                <a:gd name="T19" fmla="*/ 2147483647 h 275"/>
                <a:gd name="T20" fmla="*/ 2147483647 w 1444"/>
                <a:gd name="T21" fmla="*/ 2147483647 h 275"/>
                <a:gd name="T22" fmla="*/ 2147483647 w 1444"/>
                <a:gd name="T23" fmla="*/ 2147483647 h 275"/>
                <a:gd name="T24" fmla="*/ 2147483647 w 1444"/>
                <a:gd name="T25" fmla="*/ 2147483647 h 275"/>
                <a:gd name="T26" fmla="*/ 2147483647 w 1444"/>
                <a:gd name="T27" fmla="*/ 2147483647 h 275"/>
                <a:gd name="T28" fmla="*/ 2147483647 w 1444"/>
                <a:gd name="T29" fmla="*/ 2147483647 h 275"/>
                <a:gd name="T30" fmla="*/ 2147483647 w 1444"/>
                <a:gd name="T31" fmla="*/ 2147483647 h 275"/>
                <a:gd name="T32" fmla="*/ 2147483647 w 1444"/>
                <a:gd name="T33" fmla="*/ 2147483647 h 275"/>
                <a:gd name="T34" fmla="*/ 2147483647 w 1444"/>
                <a:gd name="T35" fmla="*/ 2147483647 h 275"/>
                <a:gd name="T36" fmla="*/ 2147483647 w 1444"/>
                <a:gd name="T37" fmla="*/ 2147483647 h 275"/>
                <a:gd name="T38" fmla="*/ 2147483647 w 1444"/>
                <a:gd name="T39" fmla="*/ 2147483647 h 275"/>
                <a:gd name="T40" fmla="*/ 2147483647 w 1444"/>
                <a:gd name="T41" fmla="*/ 2147483647 h 275"/>
                <a:gd name="T42" fmla="*/ 2147483647 w 1444"/>
                <a:gd name="T43" fmla="*/ 2147483647 h 2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3" name="Freeform 31"/>
            <p:cNvSpPr>
              <a:spLocks/>
            </p:cNvSpPr>
            <p:nvPr/>
          </p:nvSpPr>
          <p:spPr bwMode="auto">
            <a:xfrm>
              <a:off x="9231881" y="5394134"/>
              <a:ext cx="149680" cy="150008"/>
            </a:xfrm>
            <a:custGeom>
              <a:avLst/>
              <a:gdLst>
                <a:gd name="T0" fmla="*/ 2147483647 w 47"/>
                <a:gd name="T1" fmla="*/ 2147483647 h 47"/>
                <a:gd name="T2" fmla="*/ 2147483647 w 47"/>
                <a:gd name="T3" fmla="*/ 2147483647 h 47"/>
                <a:gd name="T4" fmla="*/ 2147483647 w 47"/>
                <a:gd name="T5" fmla="*/ 2147483647 h 47"/>
                <a:gd name="T6" fmla="*/ 2147483647 w 47"/>
                <a:gd name="T7" fmla="*/ 2147483647 h 47"/>
                <a:gd name="T8" fmla="*/ 2147483647 w 47"/>
                <a:gd name="T9" fmla="*/ 2147483647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4" name="Freeform 32"/>
            <p:cNvSpPr>
              <a:spLocks/>
            </p:cNvSpPr>
            <p:nvPr/>
          </p:nvSpPr>
          <p:spPr bwMode="auto">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5" name="Freeform 33"/>
            <p:cNvSpPr>
              <a:spLocks/>
            </p:cNvSpPr>
            <p:nvPr/>
          </p:nvSpPr>
          <p:spPr bwMode="auto">
            <a:xfrm>
              <a:off x="9410720" y="5688030"/>
              <a:ext cx="561789" cy="563299"/>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2147483647 w 95"/>
                <a:gd name="T19" fmla="*/ 2147483647 h 95"/>
                <a:gd name="T20" fmla="*/ 2147483647 w 95"/>
                <a:gd name="T21" fmla="*/ 2147483647 h 95"/>
                <a:gd name="T22" fmla="*/ 2147483647 w 95"/>
                <a:gd name="T23" fmla="*/ 2147483647 h 95"/>
                <a:gd name="T24" fmla="*/ 2147483647 w 95"/>
                <a:gd name="T25" fmla="*/ 2147483647 h 95"/>
                <a:gd name="T26" fmla="*/ 2147483647 w 95"/>
                <a:gd name="T27" fmla="*/ 2147483647 h 95"/>
                <a:gd name="T28" fmla="*/ 2147483647 w 95"/>
                <a:gd name="T29" fmla="*/ 2147483647 h 95"/>
                <a:gd name="T30" fmla="*/ 2147483647 w 95"/>
                <a:gd name="T31" fmla="*/ 2147483647 h 95"/>
                <a:gd name="T32" fmla="*/ 2147483647 w 9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6" name="Freeform 34"/>
            <p:cNvSpPr>
              <a:spLocks/>
            </p:cNvSpPr>
            <p:nvPr/>
          </p:nvSpPr>
          <p:spPr bwMode="auto">
            <a:xfrm>
              <a:off x="11401283" y="4986966"/>
              <a:ext cx="97195" cy="88782"/>
            </a:xfrm>
            <a:custGeom>
              <a:avLst/>
              <a:gdLst>
                <a:gd name="T0" fmla="*/ 2147483647 w 30"/>
                <a:gd name="T1" fmla="*/ 2147483647 h 28"/>
                <a:gd name="T2" fmla="*/ 2147483647 w 30"/>
                <a:gd name="T3" fmla="*/ 2147483647 h 28"/>
                <a:gd name="T4" fmla="*/ 2147483647 w 30"/>
                <a:gd name="T5" fmla="*/ 2147483647 h 28"/>
                <a:gd name="T6" fmla="*/ 2147483647 w 30"/>
                <a:gd name="T7" fmla="*/ 2147483647 h 28"/>
                <a:gd name="T8" fmla="*/ 2147483647 w 30"/>
                <a:gd name="T9" fmla="*/ 2147483647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7" name="Freeform 73"/>
            <p:cNvSpPr>
              <a:spLocks/>
            </p:cNvSpPr>
            <p:nvPr/>
          </p:nvSpPr>
          <p:spPr bwMode="auto">
            <a:xfrm>
              <a:off x="8069423" y="5063502"/>
              <a:ext cx="161344" cy="162254"/>
            </a:xfrm>
            <a:custGeom>
              <a:avLst/>
              <a:gdLst>
                <a:gd name="T0" fmla="*/ 2147483647 w 51"/>
                <a:gd name="T1" fmla="*/ 2147483647 h 50"/>
                <a:gd name="T2" fmla="*/ 2147483647 w 51"/>
                <a:gd name="T3" fmla="*/ 2147483647 h 50"/>
                <a:gd name="T4" fmla="*/ 2147483647 w 51"/>
                <a:gd name="T5" fmla="*/ 2147483647 h 50"/>
                <a:gd name="T6" fmla="*/ 2147483647 w 51"/>
                <a:gd name="T7" fmla="*/ 2147483647 h 50"/>
                <a:gd name="T8" fmla="*/ 2147483647 w 51"/>
                <a:gd name="T9" fmla="*/ 2147483647 h 50"/>
                <a:gd name="T10" fmla="*/ 2147483647 w 51"/>
                <a:gd name="T11" fmla="*/ 2147483647 h 50"/>
                <a:gd name="T12" fmla="*/ 2147483647 w 51"/>
                <a:gd name="T13" fmla="*/ 0 h 50"/>
                <a:gd name="T14" fmla="*/ 2147483647 w 51"/>
                <a:gd name="T15" fmla="*/ 2147483647 h 50"/>
                <a:gd name="T16" fmla="*/ 2147483647 w 51"/>
                <a:gd name="T17" fmla="*/ 0 h 50"/>
                <a:gd name="T18" fmla="*/ 2147483647 w 51"/>
                <a:gd name="T19" fmla="*/ 2147483647 h 50"/>
                <a:gd name="T20" fmla="*/ 2147483647 w 51"/>
                <a:gd name="T21" fmla="*/ 2147483647 h 50"/>
                <a:gd name="T22" fmla="*/ 2147483647 w 51"/>
                <a:gd name="T23" fmla="*/ 2147483647 h 50"/>
                <a:gd name="T24" fmla="*/ 2147483647 w 51"/>
                <a:gd name="T25" fmla="*/ 2147483647 h 50"/>
                <a:gd name="T26" fmla="*/ 2147483647 w 51"/>
                <a:gd name="T27" fmla="*/ 2147483647 h 50"/>
                <a:gd name="T28" fmla="*/ 2147483647 w 51"/>
                <a:gd name="T29" fmla="*/ 2147483647 h 50"/>
                <a:gd name="T30" fmla="*/ 2147483647 w 51"/>
                <a:gd name="T31" fmla="*/ 2147483647 h 50"/>
                <a:gd name="T32" fmla="*/ 2147483647 w 51"/>
                <a:gd name="T33" fmla="*/ 2147483647 h 50"/>
                <a:gd name="T34" fmla="*/ 2147483647 w 51"/>
                <a:gd name="T35" fmla="*/ 2147483647 h 50"/>
                <a:gd name="T36" fmla="*/ 2147483647 w 51"/>
                <a:gd name="T37" fmla="*/ 2147483647 h 50"/>
                <a:gd name="T38" fmla="*/ 2147483647 w 51"/>
                <a:gd name="T39" fmla="*/ 2147483647 h 50"/>
                <a:gd name="T40" fmla="*/ 2147483647 w 51"/>
                <a:gd name="T41" fmla="*/ 2147483647 h 50"/>
                <a:gd name="T42" fmla="*/ 2147483647 w 51"/>
                <a:gd name="T43" fmla="*/ 2147483647 h 50"/>
                <a:gd name="T44" fmla="*/ 2147483647 w 51"/>
                <a:gd name="T45" fmla="*/ 2147483647 h 50"/>
                <a:gd name="T46" fmla="*/ 2147483647 w 51"/>
                <a:gd name="T47" fmla="*/ 2147483647 h 50"/>
                <a:gd name="T48" fmla="*/ 2147483647 w 51"/>
                <a:gd name="T49" fmla="*/ 2147483647 h 50"/>
                <a:gd name="T50" fmla="*/ 2147483647 w 51"/>
                <a:gd name="T51" fmla="*/ 2147483647 h 50"/>
                <a:gd name="T52" fmla="*/ 2147483647 w 51"/>
                <a:gd name="T53" fmla="*/ 2147483647 h 50"/>
                <a:gd name="T54" fmla="*/ 2147483647 w 51"/>
                <a:gd name="T55" fmla="*/ 2147483647 h 50"/>
                <a:gd name="T56" fmla="*/ 2147483647 w 51"/>
                <a:gd name="T57" fmla="*/ 2147483647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8" name="Freeform 74"/>
            <p:cNvSpPr>
              <a:spLocks/>
            </p:cNvSpPr>
            <p:nvPr/>
          </p:nvSpPr>
          <p:spPr bwMode="auto">
            <a:xfrm>
              <a:off x="8291029" y="6128872"/>
              <a:ext cx="281866" cy="284710"/>
            </a:xfrm>
            <a:custGeom>
              <a:avLst/>
              <a:gdLst>
                <a:gd name="T0" fmla="*/ 2147483647 w 117"/>
                <a:gd name="T1" fmla="*/ 2147483647 h 117"/>
                <a:gd name="T2" fmla="*/ 2147483647 w 117"/>
                <a:gd name="T3" fmla="*/ 2147483647 h 117"/>
                <a:gd name="T4" fmla="*/ 2147483647 w 117"/>
                <a:gd name="T5" fmla="*/ 2147483647 h 117"/>
                <a:gd name="T6" fmla="*/ 2147483647 w 117"/>
                <a:gd name="T7" fmla="*/ 2147483647 h 117"/>
                <a:gd name="T8" fmla="*/ 2147483647 w 117"/>
                <a:gd name="T9" fmla="*/ 2147483647 h 117"/>
                <a:gd name="T10" fmla="*/ 2147483647 w 117"/>
                <a:gd name="T11" fmla="*/ 2147483647 h 117"/>
                <a:gd name="T12" fmla="*/ 2147483647 w 117"/>
                <a:gd name="T13" fmla="*/ 2147483647 h 117"/>
                <a:gd name="T14" fmla="*/ 2147483647 w 117"/>
                <a:gd name="T15" fmla="*/ 2147483647 h 117"/>
                <a:gd name="T16" fmla="*/ 2147483647 w 117"/>
                <a:gd name="T17" fmla="*/ 0 h 117"/>
                <a:gd name="T18" fmla="*/ 2147483647 w 117"/>
                <a:gd name="T19" fmla="*/ 2147483647 h 117"/>
                <a:gd name="T20" fmla="*/ 2147483647 w 117"/>
                <a:gd name="T21" fmla="*/ 2147483647 h 117"/>
                <a:gd name="T22" fmla="*/ 2147483647 w 117"/>
                <a:gd name="T23" fmla="*/ 2147483647 h 117"/>
                <a:gd name="T24" fmla="*/ 2147483647 w 117"/>
                <a:gd name="T25" fmla="*/ 2147483647 h 117"/>
                <a:gd name="T26" fmla="*/ 2147483647 w 117"/>
                <a:gd name="T27" fmla="*/ 2147483647 h 117"/>
                <a:gd name="T28" fmla="*/ 2147483647 w 117"/>
                <a:gd name="T29" fmla="*/ 2147483647 h 117"/>
                <a:gd name="T30" fmla="*/ 2147483647 w 117"/>
                <a:gd name="T31" fmla="*/ 2147483647 h 117"/>
                <a:gd name="T32" fmla="*/ 2147483647 w 117"/>
                <a:gd name="T33" fmla="*/ 2147483647 h 117"/>
                <a:gd name="T34" fmla="*/ 2147483647 w 117"/>
                <a:gd name="T35" fmla="*/ 2147483647 h 117"/>
                <a:gd name="T36" fmla="*/ 2147483647 w 117"/>
                <a:gd name="T37" fmla="*/ 2147483647 h 117"/>
                <a:gd name="T38" fmla="*/ 2147483647 w 117"/>
                <a:gd name="T39" fmla="*/ 2147483647 h 117"/>
                <a:gd name="T40" fmla="*/ 2147483647 w 117"/>
                <a:gd name="T41" fmla="*/ 2147483647 h 117"/>
                <a:gd name="T42" fmla="*/ 2147483647 w 117"/>
                <a:gd name="T43" fmla="*/ 2147483647 h 117"/>
                <a:gd name="T44" fmla="*/ 2147483647 w 117"/>
                <a:gd name="T45" fmla="*/ 2147483647 h 117"/>
                <a:gd name="T46" fmla="*/ 2147483647 w 117"/>
                <a:gd name="T47" fmla="*/ 2147483647 h 117"/>
                <a:gd name="T48" fmla="*/ 2147483647 w 117"/>
                <a:gd name="T49" fmla="*/ 2147483647 h 117"/>
                <a:gd name="T50" fmla="*/ 2147483647 w 117"/>
                <a:gd name="T51" fmla="*/ 2147483647 h 117"/>
                <a:gd name="T52" fmla="*/ 2147483647 w 117"/>
                <a:gd name="T53" fmla="*/ 2147483647 h 117"/>
                <a:gd name="T54" fmla="*/ 2147483647 w 117"/>
                <a:gd name="T55" fmla="*/ 2147483647 h 117"/>
                <a:gd name="T56" fmla="*/ 2147483647 w 117"/>
                <a:gd name="T57" fmla="*/ 2147483647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9" name="Freeform 75"/>
            <p:cNvSpPr>
              <a:spLocks/>
            </p:cNvSpPr>
            <p:nvPr/>
          </p:nvSpPr>
          <p:spPr bwMode="auto">
            <a:xfrm>
              <a:off x="8013049" y="6441136"/>
              <a:ext cx="11663" cy="0"/>
            </a:xfrm>
            <a:custGeom>
              <a:avLst/>
              <a:gdLst>
                <a:gd name="T0" fmla="*/ 2147483647 w 8"/>
                <a:gd name="T1" fmla="*/ 0 w 8"/>
                <a:gd name="T2" fmla="*/ 2147483647 w 8"/>
                <a:gd name="T3" fmla="*/ 0 60000 65536"/>
                <a:gd name="T4" fmla="*/ 0 60000 65536"/>
                <a:gd name="T5" fmla="*/ 0 60000 65536"/>
              </a:gdLst>
              <a:ahLst/>
              <a:cxnLst>
                <a:cxn ang="T3">
                  <a:pos x="T0" y="0"/>
                </a:cxn>
                <a:cxn ang="T4">
                  <a:pos x="T1" y="0"/>
                </a:cxn>
                <a:cxn ang="T5">
                  <a:pos x="T2" y="0"/>
                </a:cxn>
              </a:cxnLst>
              <a:rect l="0" t="0" r="r" b="b"/>
              <a:pathLst>
                <a:path w="8">
                  <a:moveTo>
                    <a:pt x="8" y="0"/>
                  </a:moveTo>
                  <a:lnTo>
                    <a:pt x="0" y="0"/>
                  </a:lnTo>
                  <a:lnTo>
                    <a:pt x="8"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0" name="Line 76"/>
            <p:cNvSpPr>
              <a:spLocks noChangeShapeType="1"/>
            </p:cNvSpPr>
            <p:nvPr/>
          </p:nvSpPr>
          <p:spPr bwMode="auto">
            <a:xfrm flipH="1">
              <a:off x="8013049" y="6441136"/>
              <a:ext cx="11663"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1" name="Freeform 78"/>
            <p:cNvSpPr>
              <a:spLocks/>
            </p:cNvSpPr>
            <p:nvPr/>
          </p:nvSpPr>
          <p:spPr bwMode="auto">
            <a:xfrm>
              <a:off x="7799219" y="5452300"/>
              <a:ext cx="719246" cy="725555"/>
            </a:xfrm>
            <a:custGeom>
              <a:avLst/>
              <a:gdLst>
                <a:gd name="T0" fmla="*/ 2147483647 w 226"/>
                <a:gd name="T1" fmla="*/ 2147483647 h 226"/>
                <a:gd name="T2" fmla="*/ 2147483647 w 226"/>
                <a:gd name="T3" fmla="*/ 2147483647 h 226"/>
                <a:gd name="T4" fmla="*/ 2147483647 w 226"/>
                <a:gd name="T5" fmla="*/ 2147483647 h 226"/>
                <a:gd name="T6" fmla="*/ 2147483647 w 226"/>
                <a:gd name="T7" fmla="*/ 2147483647 h 226"/>
                <a:gd name="T8" fmla="*/ 2147483647 w 226"/>
                <a:gd name="T9" fmla="*/ 2147483647 h 226"/>
                <a:gd name="T10" fmla="*/ 2147483647 w 226"/>
                <a:gd name="T11" fmla="*/ 2147483647 h 226"/>
                <a:gd name="T12" fmla="*/ 2147483647 w 226"/>
                <a:gd name="T13" fmla="*/ 2147483647 h 226"/>
                <a:gd name="T14" fmla="*/ 2147483647 w 226"/>
                <a:gd name="T15" fmla="*/ 2147483647 h 226"/>
                <a:gd name="T16" fmla="*/ 2147483647 w 226"/>
                <a:gd name="T17" fmla="*/ 2147483647 h 226"/>
                <a:gd name="T18" fmla="*/ 2147483647 w 226"/>
                <a:gd name="T19" fmla="*/ 2147483647 h 226"/>
                <a:gd name="T20" fmla="*/ 2147483647 w 226"/>
                <a:gd name="T21" fmla="*/ 2147483647 h 226"/>
                <a:gd name="T22" fmla="*/ 2147483647 w 226"/>
                <a:gd name="T23" fmla="*/ 2147483647 h 226"/>
                <a:gd name="T24" fmla="*/ 2147483647 w 226"/>
                <a:gd name="T25" fmla="*/ 2147483647 h 226"/>
                <a:gd name="T26" fmla="*/ 2147483647 w 226"/>
                <a:gd name="T27" fmla="*/ 2147483647 h 226"/>
                <a:gd name="T28" fmla="*/ 2147483647 w 226"/>
                <a:gd name="T29" fmla="*/ 2147483647 h 226"/>
                <a:gd name="T30" fmla="*/ 2147483647 w 226"/>
                <a:gd name="T31" fmla="*/ 2147483647 h 226"/>
                <a:gd name="T32" fmla="*/ 2147483647 w 226"/>
                <a:gd name="T33" fmla="*/ 2147483647 h 226"/>
                <a:gd name="T34" fmla="*/ 2147483647 w 226"/>
                <a:gd name="T35" fmla="*/ 2147483647 h 226"/>
                <a:gd name="T36" fmla="*/ 2147483647 w 226"/>
                <a:gd name="T37" fmla="*/ 2147483647 h 226"/>
                <a:gd name="T38" fmla="*/ 2147483647 w 226"/>
                <a:gd name="T39" fmla="*/ 2147483647 h 226"/>
                <a:gd name="T40" fmla="*/ 2147483647 w 226"/>
                <a:gd name="T41" fmla="*/ 2147483647 h 226"/>
                <a:gd name="T42" fmla="*/ 2147483647 w 226"/>
                <a:gd name="T43" fmla="*/ 2147483647 h 226"/>
                <a:gd name="T44" fmla="*/ 2147483647 w 226"/>
                <a:gd name="T45" fmla="*/ 2147483647 h 226"/>
                <a:gd name="T46" fmla="*/ 2147483647 w 226"/>
                <a:gd name="T47" fmla="*/ 2147483647 h 226"/>
                <a:gd name="T48" fmla="*/ 2147483647 w 226"/>
                <a:gd name="T49" fmla="*/ 2147483647 h 2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2" name="Freeform 79"/>
            <p:cNvSpPr>
              <a:spLocks/>
            </p:cNvSpPr>
            <p:nvPr/>
          </p:nvSpPr>
          <p:spPr bwMode="auto">
            <a:xfrm>
              <a:off x="7970283" y="5623739"/>
              <a:ext cx="377118" cy="382677"/>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3" name="Freeform 82"/>
            <p:cNvSpPr>
              <a:spLocks/>
            </p:cNvSpPr>
            <p:nvPr/>
          </p:nvSpPr>
          <p:spPr bwMode="auto">
            <a:xfrm>
              <a:off x="7713687" y="5957433"/>
              <a:ext cx="95252" cy="107148"/>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4" name="Freeform 83"/>
            <p:cNvSpPr>
              <a:spLocks/>
            </p:cNvSpPr>
            <p:nvPr/>
          </p:nvSpPr>
          <p:spPr bwMode="auto">
            <a:xfrm>
              <a:off x="7183001" y="5694152"/>
              <a:ext cx="476257" cy="474517"/>
            </a:xfrm>
            <a:custGeom>
              <a:avLst/>
              <a:gdLst>
                <a:gd name="T0" fmla="*/ 2147483647 w 139"/>
                <a:gd name="T1" fmla="*/ 2147483647 h 138"/>
                <a:gd name="T2" fmla="*/ 2147483647 w 139"/>
                <a:gd name="T3" fmla="*/ 2147483647 h 138"/>
                <a:gd name="T4" fmla="*/ 2147483647 w 139"/>
                <a:gd name="T5" fmla="*/ 2147483647 h 138"/>
                <a:gd name="T6" fmla="*/ 2147483647 w 139"/>
                <a:gd name="T7" fmla="*/ 2147483647 h 138"/>
                <a:gd name="T8" fmla="*/ 2147483647 w 139"/>
                <a:gd name="T9" fmla="*/ 2147483647 h 138"/>
                <a:gd name="T10" fmla="*/ 2147483647 w 139"/>
                <a:gd name="T11" fmla="*/ 2147483647 h 138"/>
                <a:gd name="T12" fmla="*/ 2147483647 w 139"/>
                <a:gd name="T13" fmla="*/ 2147483647 h 138"/>
                <a:gd name="T14" fmla="*/ 2147483647 w 139"/>
                <a:gd name="T15" fmla="*/ 2147483647 h 138"/>
                <a:gd name="T16" fmla="*/ 2147483647 w 139"/>
                <a:gd name="T17" fmla="*/ 2147483647 h 138"/>
                <a:gd name="T18" fmla="*/ 2147483647 w 139"/>
                <a:gd name="T19" fmla="*/ 2147483647 h 138"/>
                <a:gd name="T20" fmla="*/ 2147483647 w 139"/>
                <a:gd name="T21" fmla="*/ 2147483647 h 138"/>
                <a:gd name="T22" fmla="*/ 2147483647 w 139"/>
                <a:gd name="T23" fmla="*/ 2147483647 h 138"/>
                <a:gd name="T24" fmla="*/ 2147483647 w 139"/>
                <a:gd name="T25" fmla="*/ 2147483647 h 138"/>
                <a:gd name="T26" fmla="*/ 2147483647 w 139"/>
                <a:gd name="T27" fmla="*/ 2147483647 h 138"/>
                <a:gd name="T28" fmla="*/ 2147483647 w 139"/>
                <a:gd name="T29" fmla="*/ 2147483647 h 138"/>
                <a:gd name="T30" fmla="*/ 2147483647 w 139"/>
                <a:gd name="T31" fmla="*/ 2147483647 h 138"/>
                <a:gd name="T32" fmla="*/ 2147483647 w 139"/>
                <a:gd name="T33" fmla="*/ 2147483647 h 138"/>
                <a:gd name="T34" fmla="*/ 2147483647 w 139"/>
                <a:gd name="T35" fmla="*/ 2147483647 h 138"/>
                <a:gd name="T36" fmla="*/ 2147483647 w 139"/>
                <a:gd name="T37" fmla="*/ 2147483647 h 138"/>
                <a:gd name="T38" fmla="*/ 2147483647 w 139"/>
                <a:gd name="T39" fmla="*/ 2147483647 h 138"/>
                <a:gd name="T40" fmla="*/ 2147483647 w 139"/>
                <a:gd name="T41" fmla="*/ 2147483647 h 138"/>
                <a:gd name="T42" fmla="*/ 2147483647 w 139"/>
                <a:gd name="T43" fmla="*/ 2147483647 h 138"/>
                <a:gd name="T44" fmla="*/ 2147483647 w 139"/>
                <a:gd name="T45" fmla="*/ 2147483647 h 138"/>
                <a:gd name="T46" fmla="*/ 2147483647 w 139"/>
                <a:gd name="T47" fmla="*/ 2147483647 h 138"/>
                <a:gd name="T48" fmla="*/ 2147483647 w 139"/>
                <a:gd name="T49" fmla="*/ 2147483647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5" name="Freeform 84"/>
            <p:cNvSpPr>
              <a:spLocks/>
            </p:cNvSpPr>
            <p:nvPr/>
          </p:nvSpPr>
          <p:spPr bwMode="auto">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6" name="Freeform 80"/>
            <p:cNvSpPr>
              <a:spLocks/>
            </p:cNvSpPr>
            <p:nvPr/>
          </p:nvSpPr>
          <p:spPr bwMode="auto">
            <a:xfrm flipV="1">
              <a:off x="11807559" y="4607351"/>
              <a:ext cx="95252" cy="9796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7" name="Oval 66"/>
            <p:cNvSpPr/>
            <p:nvPr/>
          </p:nvSpPr>
          <p:spPr>
            <a:xfrm flipH="1">
              <a:off x="11653991" y="4674702"/>
              <a:ext cx="75812" cy="76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68" name="Oval 67"/>
            <p:cNvSpPr/>
            <p:nvPr/>
          </p:nvSpPr>
          <p:spPr>
            <a:xfrm flipH="1">
              <a:off x="11619000" y="4191000"/>
              <a:ext cx="36934" cy="367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69" name="Oval 68"/>
            <p:cNvSpPr/>
            <p:nvPr/>
          </p:nvSpPr>
          <p:spPr>
            <a:xfrm flipH="1">
              <a:off x="11786176" y="4849204"/>
              <a:ext cx="34990" cy="367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70" name="Group 130"/>
            <p:cNvGrpSpPr>
              <a:grpSpLocks/>
            </p:cNvGrpSpPr>
            <p:nvPr/>
          </p:nvGrpSpPr>
          <p:grpSpPr bwMode="auto">
            <a:xfrm flipH="1">
              <a:off x="10230672" y="4858573"/>
              <a:ext cx="1154448" cy="1149586"/>
              <a:chOff x="4277517" y="3752400"/>
              <a:chExt cx="1154448" cy="1149586"/>
            </a:xfrm>
          </p:grpSpPr>
          <p:sp>
            <p:nvSpPr>
              <p:cNvPr id="83" name="Freeform 143"/>
              <p:cNvSpPr>
                <a:spLocks/>
              </p:cNvSpPr>
              <p:nvPr/>
            </p:nvSpPr>
            <p:spPr bwMode="auto">
              <a:xfrm rot="21259688" flipH="1">
                <a:off x="4276906" y="3752215"/>
                <a:ext cx="1154682" cy="1151090"/>
              </a:xfrm>
              <a:custGeom>
                <a:avLst/>
                <a:gdLst>
                  <a:gd name="T0" fmla="*/ 2147483647 w 355"/>
                  <a:gd name="T1" fmla="*/ 2147483647 h 352"/>
                  <a:gd name="T2" fmla="*/ 2147483647 w 355"/>
                  <a:gd name="T3" fmla="*/ 2147483647 h 352"/>
                  <a:gd name="T4" fmla="*/ 2147483647 w 355"/>
                  <a:gd name="T5" fmla="*/ 2147483647 h 352"/>
                  <a:gd name="T6" fmla="*/ 2147483647 w 355"/>
                  <a:gd name="T7" fmla="*/ 2147483647 h 352"/>
                  <a:gd name="T8" fmla="*/ 2147483647 w 355"/>
                  <a:gd name="T9" fmla="*/ 2147483647 h 352"/>
                  <a:gd name="T10" fmla="*/ 2147483647 w 355"/>
                  <a:gd name="T11" fmla="*/ 2147483647 h 352"/>
                  <a:gd name="T12" fmla="*/ 2147483647 w 355"/>
                  <a:gd name="T13" fmla="*/ 2147483647 h 352"/>
                  <a:gd name="T14" fmla="*/ 2147483647 w 355"/>
                  <a:gd name="T15" fmla="*/ 2147483647 h 352"/>
                  <a:gd name="T16" fmla="*/ 2147483647 w 355"/>
                  <a:gd name="T17" fmla="*/ 2147483647 h 352"/>
                  <a:gd name="T18" fmla="*/ 2147483647 w 355"/>
                  <a:gd name="T19" fmla="*/ 2147483647 h 352"/>
                  <a:gd name="T20" fmla="*/ 2147483647 w 355"/>
                  <a:gd name="T21" fmla="*/ 2147483647 h 352"/>
                  <a:gd name="T22" fmla="*/ 2147483647 w 355"/>
                  <a:gd name="T23" fmla="*/ 2147483647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4" name="Freeform 35"/>
              <p:cNvSpPr>
                <a:spLocks/>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5" name="Freeform 41"/>
              <p:cNvSpPr>
                <a:spLocks/>
              </p:cNvSpPr>
              <p:nvPr/>
            </p:nvSpPr>
            <p:spPr bwMode="auto">
              <a:xfrm rot="756312" flipH="1">
                <a:off x="4403261" y="3856303"/>
                <a:ext cx="901974" cy="942914"/>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6" name="Freeform 41"/>
              <p:cNvSpPr>
                <a:spLocks/>
              </p:cNvSpPr>
              <p:nvPr/>
            </p:nvSpPr>
            <p:spPr bwMode="auto">
              <a:xfrm rot="19656312" flipH="1">
                <a:off x="4619034" y="4082847"/>
                <a:ext cx="470426" cy="489826"/>
              </a:xfrm>
              <a:custGeom>
                <a:avLst/>
                <a:gdLst>
                  <a:gd name="T0" fmla="*/ 2147483647 w 179"/>
                  <a:gd name="T1" fmla="*/ 2147483647 h 186"/>
                  <a:gd name="T2" fmla="*/ 2147483647 w 179"/>
                  <a:gd name="T3" fmla="*/ 2147483647 h 186"/>
                  <a:gd name="T4" fmla="*/ 2147483647 w 179"/>
                  <a:gd name="T5" fmla="*/ 2147483647 h 186"/>
                  <a:gd name="T6" fmla="*/ 2147483647 w 179"/>
                  <a:gd name="T7" fmla="*/ 2147483647 h 186"/>
                  <a:gd name="T8" fmla="*/ 2147483647 w 179"/>
                  <a:gd name="T9" fmla="*/ 2147483647 h 186"/>
                  <a:gd name="T10" fmla="*/ 2147483647 w 179"/>
                  <a:gd name="T11" fmla="*/ 2147483647 h 186"/>
                  <a:gd name="T12" fmla="*/ 2147483647 w 179"/>
                  <a:gd name="T13" fmla="*/ 2147483647 h 186"/>
                  <a:gd name="T14" fmla="*/ 2147483647 w 179"/>
                  <a:gd name="T15" fmla="*/ 2147483647 h 186"/>
                  <a:gd name="T16" fmla="*/ 2147483647 w 179"/>
                  <a:gd name="T17" fmla="*/ 2147483647 h 186"/>
                  <a:gd name="T18" fmla="*/ 2147483647 w 179"/>
                  <a:gd name="T19" fmla="*/ 2147483647 h 186"/>
                  <a:gd name="T20" fmla="*/ 2147483647 w 179"/>
                  <a:gd name="T21" fmla="*/ 2147483647 h 186"/>
                  <a:gd name="T22" fmla="*/ 2147483647 w 179"/>
                  <a:gd name="T23" fmla="*/ 2147483647 h 186"/>
                  <a:gd name="T24" fmla="*/ 2147483647 w 179"/>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7" name="Freeform 42"/>
              <p:cNvSpPr>
                <a:spLocks/>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71" name="Freeform 32"/>
            <p:cNvSpPr>
              <a:spLocks/>
            </p:cNvSpPr>
            <p:nvPr/>
          </p:nvSpPr>
          <p:spPr bwMode="auto">
            <a:xfrm>
              <a:off x="9500140" y="5776809"/>
              <a:ext cx="382949" cy="385737"/>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2" name="Freeform 80"/>
            <p:cNvSpPr>
              <a:spLocks/>
            </p:cNvSpPr>
            <p:nvPr/>
          </p:nvSpPr>
          <p:spPr bwMode="auto">
            <a:xfrm flipV="1">
              <a:off x="9259095" y="5397195"/>
              <a:ext cx="95251" cy="94905"/>
            </a:xfrm>
            <a:custGeom>
              <a:avLst/>
              <a:gdLst>
                <a:gd name="T0" fmla="*/ 2147483647 w 76"/>
                <a:gd name="T1" fmla="*/ 2147483647 h 76"/>
                <a:gd name="T2" fmla="*/ 2147483647 w 76"/>
                <a:gd name="T3" fmla="*/ 2147483647 h 76"/>
                <a:gd name="T4" fmla="*/ 2147483647 w 76"/>
                <a:gd name="T5" fmla="*/ 2147483647 h 76"/>
                <a:gd name="T6" fmla="*/ 2147483647 w 76"/>
                <a:gd name="T7" fmla="*/ 2147483647 h 76"/>
                <a:gd name="T8" fmla="*/ 2147483647 w 76"/>
                <a:gd name="T9" fmla="*/ 2147483647 h 76"/>
                <a:gd name="T10" fmla="*/ 2147483647 w 76"/>
                <a:gd name="T11" fmla="*/ 2147483647 h 76"/>
                <a:gd name="T12" fmla="*/ 2147483647 w 76"/>
                <a:gd name="T13" fmla="*/ 0 h 76"/>
                <a:gd name="T14" fmla="*/ 2147483647 w 76"/>
                <a:gd name="T15" fmla="*/ 2147483647 h 76"/>
                <a:gd name="T16" fmla="*/ 2147483647 w 76"/>
                <a:gd name="T17" fmla="*/ 0 h 76"/>
                <a:gd name="T18" fmla="*/ 2147483647 w 76"/>
                <a:gd name="T19" fmla="*/ 2147483647 h 76"/>
                <a:gd name="T20" fmla="*/ 2147483647 w 76"/>
                <a:gd name="T21" fmla="*/ 2147483647 h 76"/>
                <a:gd name="T22" fmla="*/ 2147483647 w 76"/>
                <a:gd name="T23" fmla="*/ 2147483647 h 76"/>
                <a:gd name="T24" fmla="*/ 2147483647 w 76"/>
                <a:gd name="T25" fmla="*/ 2147483647 h 76"/>
                <a:gd name="T26" fmla="*/ 2147483647 w 76"/>
                <a:gd name="T27" fmla="*/ 2147483647 h 76"/>
                <a:gd name="T28" fmla="*/ 0 w 76"/>
                <a:gd name="T29" fmla="*/ 2147483647 h 76"/>
                <a:gd name="T30" fmla="*/ 2147483647 w 76"/>
                <a:gd name="T31" fmla="*/ 2147483647 h 76"/>
                <a:gd name="T32" fmla="*/ 2147483647 w 76"/>
                <a:gd name="T33" fmla="*/ 2147483647 h 76"/>
                <a:gd name="T34" fmla="*/ 2147483647 w 76"/>
                <a:gd name="T35" fmla="*/ 2147483647 h 76"/>
                <a:gd name="T36" fmla="*/ 2147483647 w 76"/>
                <a:gd name="T37" fmla="*/ 2147483647 h 76"/>
                <a:gd name="T38" fmla="*/ 2147483647 w 76"/>
                <a:gd name="T39" fmla="*/ 2147483647 h 76"/>
                <a:gd name="T40" fmla="*/ 2147483647 w 76"/>
                <a:gd name="T41" fmla="*/ 2147483647 h 76"/>
                <a:gd name="T42" fmla="*/ 2147483647 w 76"/>
                <a:gd name="T43" fmla="*/ 2147483647 h 76"/>
                <a:gd name="T44" fmla="*/ 2147483647 w 76"/>
                <a:gd name="T45" fmla="*/ 2147483647 h 76"/>
                <a:gd name="T46" fmla="*/ 2147483647 w 76"/>
                <a:gd name="T47" fmla="*/ 2147483647 h 76"/>
                <a:gd name="T48" fmla="*/ 2147483647 w 76"/>
                <a:gd name="T49" fmla="*/ 2147483647 h 76"/>
                <a:gd name="T50" fmla="*/ 2147483647 w 76"/>
                <a:gd name="T51" fmla="*/ 2147483647 h 76"/>
                <a:gd name="T52" fmla="*/ 2147483647 w 76"/>
                <a:gd name="T53" fmla="*/ 2147483647 h 76"/>
                <a:gd name="T54" fmla="*/ 2147483647 w 76"/>
                <a:gd name="T55" fmla="*/ 2147483647 h 76"/>
                <a:gd name="T56" fmla="*/ 2147483647 w 76"/>
                <a:gd name="T57" fmla="*/ 2147483647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3" name="Freeform 80"/>
            <p:cNvSpPr>
              <a:spLocks/>
            </p:cNvSpPr>
            <p:nvPr/>
          </p:nvSpPr>
          <p:spPr bwMode="auto">
            <a:xfrm>
              <a:off x="7299635" y="5810486"/>
              <a:ext cx="242988" cy="241850"/>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4" name="Freeform 84"/>
            <p:cNvSpPr>
              <a:spLocks/>
            </p:cNvSpPr>
            <p:nvPr/>
          </p:nvSpPr>
          <p:spPr bwMode="auto">
            <a:xfrm>
              <a:off x="8077199" y="5733950"/>
              <a:ext cx="163288" cy="162256"/>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5" name="Freeform 84"/>
            <p:cNvSpPr>
              <a:spLocks/>
            </p:cNvSpPr>
            <p:nvPr/>
          </p:nvSpPr>
          <p:spPr bwMode="auto">
            <a:xfrm>
              <a:off x="7367672" y="5883960"/>
              <a:ext cx="106916" cy="104088"/>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6" name="Oval 75"/>
            <p:cNvSpPr/>
            <p:nvPr/>
          </p:nvSpPr>
          <p:spPr>
            <a:xfrm flipH="1">
              <a:off x="9614830" y="5893143"/>
              <a:ext cx="153569" cy="15307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77" name="Group 137"/>
            <p:cNvGrpSpPr>
              <a:grpSpLocks/>
            </p:cNvGrpSpPr>
            <p:nvPr/>
          </p:nvGrpSpPr>
          <p:grpSpPr bwMode="auto">
            <a:xfrm>
              <a:off x="4803790" y="5319186"/>
              <a:ext cx="2690707" cy="1385231"/>
              <a:chOff x="5184534" y="1125344"/>
              <a:chExt cx="2690707" cy="1385231"/>
            </a:xfrm>
          </p:grpSpPr>
          <p:sp>
            <p:nvSpPr>
              <p:cNvPr id="78" name="Freeform 67"/>
              <p:cNvSpPr>
                <a:spLocks/>
              </p:cNvSpPr>
              <p:nvPr/>
            </p:nvSpPr>
            <p:spPr bwMode="auto">
              <a:xfrm rot="8881702">
                <a:off x="6702592" y="1341118"/>
                <a:ext cx="1172177" cy="1169457"/>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 fmla="*/ 9558 w 10006"/>
                  <a:gd name="connsiteY0" fmla="*/ 6618 h 10000"/>
                  <a:gd name="connsiteX1" fmla="*/ 9355 w 10006"/>
                  <a:gd name="connsiteY1" fmla="*/ 6618 h 10000"/>
                  <a:gd name="connsiteX2" fmla="*/ 9153 w 10006"/>
                  <a:gd name="connsiteY2" fmla="*/ 6346 h 10000"/>
                  <a:gd name="connsiteX3" fmla="*/ 1887 w 10006"/>
                  <a:gd name="connsiteY3" fmla="*/ 181 h 10000"/>
                  <a:gd name="connsiteX4" fmla="*/ 8236 w 10006"/>
                  <a:gd name="connsiteY4" fmla="*/ 6348 h 10000"/>
                  <a:gd name="connsiteX5" fmla="*/ 71 w 10006"/>
                  <a:gd name="connsiteY5" fmla="*/ 9428 h 10000"/>
                  <a:gd name="connsiteX6" fmla="*/ 9558 w 10006"/>
                  <a:gd name="connsiteY6" fmla="*/ 6618 h 10000"/>
                  <a:gd name="connsiteX0" fmla="*/ 9558 w 10006"/>
                  <a:gd name="connsiteY0" fmla="*/ 6652 h 10034"/>
                  <a:gd name="connsiteX1" fmla="*/ 9355 w 10006"/>
                  <a:gd name="connsiteY1" fmla="*/ 6652 h 10034"/>
                  <a:gd name="connsiteX2" fmla="*/ 9153 w 10006"/>
                  <a:gd name="connsiteY2" fmla="*/ 6380 h 10034"/>
                  <a:gd name="connsiteX3" fmla="*/ 1887 w 10006"/>
                  <a:gd name="connsiteY3" fmla="*/ 215 h 10034"/>
                  <a:gd name="connsiteX4" fmla="*/ 8236 w 10006"/>
                  <a:gd name="connsiteY4" fmla="*/ 6382 h 10034"/>
                  <a:gd name="connsiteX5" fmla="*/ 71 w 10006"/>
                  <a:gd name="connsiteY5" fmla="*/ 9462 h 10034"/>
                  <a:gd name="connsiteX6" fmla="*/ 9558 w 10006"/>
                  <a:gd name="connsiteY6" fmla="*/ 6652 h 10034"/>
                  <a:gd name="connsiteX0" fmla="*/ 9558 w 9558"/>
                  <a:gd name="connsiteY0" fmla="*/ 6652 h 10197"/>
                  <a:gd name="connsiteX1" fmla="*/ 9355 w 9558"/>
                  <a:gd name="connsiteY1" fmla="*/ 6652 h 10197"/>
                  <a:gd name="connsiteX2" fmla="*/ 9153 w 9558"/>
                  <a:gd name="connsiteY2" fmla="*/ 6380 h 10197"/>
                  <a:gd name="connsiteX3" fmla="*/ 1887 w 9558"/>
                  <a:gd name="connsiteY3" fmla="*/ 215 h 10197"/>
                  <a:gd name="connsiteX4" fmla="*/ 8236 w 9558"/>
                  <a:gd name="connsiteY4" fmla="*/ 6382 h 10197"/>
                  <a:gd name="connsiteX5" fmla="*/ 71 w 9558"/>
                  <a:gd name="connsiteY5" fmla="*/ 9462 h 10197"/>
                  <a:gd name="connsiteX6" fmla="*/ 9558 w 9558"/>
                  <a:gd name="connsiteY6" fmla="*/ 6652 h 10197"/>
                  <a:gd name="connsiteX0" fmla="*/ 10234 w 10234"/>
                  <a:gd name="connsiteY0" fmla="*/ 6523 h 10000"/>
                  <a:gd name="connsiteX1" fmla="*/ 10022 w 10234"/>
                  <a:gd name="connsiteY1" fmla="*/ 6523 h 10000"/>
                  <a:gd name="connsiteX2" fmla="*/ 9810 w 10234"/>
                  <a:gd name="connsiteY2" fmla="*/ 6257 h 10000"/>
                  <a:gd name="connsiteX3" fmla="*/ 2208 w 10234"/>
                  <a:gd name="connsiteY3" fmla="*/ 211 h 10000"/>
                  <a:gd name="connsiteX4" fmla="*/ 8851 w 10234"/>
                  <a:gd name="connsiteY4" fmla="*/ 6259 h 10000"/>
                  <a:gd name="connsiteX5" fmla="*/ 308 w 10234"/>
                  <a:gd name="connsiteY5" fmla="*/ 9279 h 10000"/>
                  <a:gd name="connsiteX6" fmla="*/ 10234 w 10234"/>
                  <a:gd name="connsiteY6" fmla="*/ 6523 h 10000"/>
                  <a:gd name="connsiteX0" fmla="*/ 9701 w 9701"/>
                  <a:gd name="connsiteY0" fmla="*/ 6523 h 9364"/>
                  <a:gd name="connsiteX1" fmla="*/ 9489 w 9701"/>
                  <a:gd name="connsiteY1" fmla="*/ 6523 h 9364"/>
                  <a:gd name="connsiteX2" fmla="*/ 9277 w 9701"/>
                  <a:gd name="connsiteY2" fmla="*/ 6257 h 9364"/>
                  <a:gd name="connsiteX3" fmla="*/ 1675 w 9701"/>
                  <a:gd name="connsiteY3" fmla="*/ 211 h 9364"/>
                  <a:gd name="connsiteX4" fmla="*/ 8318 w 9701"/>
                  <a:gd name="connsiteY4" fmla="*/ 6259 h 9364"/>
                  <a:gd name="connsiteX5" fmla="*/ 328 w 9701"/>
                  <a:gd name="connsiteY5" fmla="*/ 8536 h 9364"/>
                  <a:gd name="connsiteX6" fmla="*/ 9701 w 9701"/>
                  <a:gd name="connsiteY6" fmla="*/ 6523 h 9364"/>
                  <a:gd name="connsiteX0" fmla="*/ 9679 w 9679"/>
                  <a:gd name="connsiteY0" fmla="*/ 6967 h 10001"/>
                  <a:gd name="connsiteX1" fmla="*/ 9460 w 9679"/>
                  <a:gd name="connsiteY1" fmla="*/ 6967 h 10001"/>
                  <a:gd name="connsiteX2" fmla="*/ 9242 w 9679"/>
                  <a:gd name="connsiteY2" fmla="*/ 6683 h 10001"/>
                  <a:gd name="connsiteX3" fmla="*/ 1406 w 9679"/>
                  <a:gd name="connsiteY3" fmla="*/ 226 h 10001"/>
                  <a:gd name="connsiteX4" fmla="*/ 8253 w 9679"/>
                  <a:gd name="connsiteY4" fmla="*/ 6685 h 10001"/>
                  <a:gd name="connsiteX5" fmla="*/ 17 w 9679"/>
                  <a:gd name="connsiteY5" fmla="*/ 9117 h 10001"/>
                  <a:gd name="connsiteX6" fmla="*/ 9679 w 9679"/>
                  <a:gd name="connsiteY6" fmla="*/ 6967 h 10001"/>
                  <a:gd name="connsiteX0" fmla="*/ 10080 w 10080"/>
                  <a:gd name="connsiteY0" fmla="*/ 6966 h 10000"/>
                  <a:gd name="connsiteX1" fmla="*/ 9854 w 10080"/>
                  <a:gd name="connsiteY1" fmla="*/ 6966 h 10000"/>
                  <a:gd name="connsiteX2" fmla="*/ 9629 w 10080"/>
                  <a:gd name="connsiteY2" fmla="*/ 6682 h 10000"/>
                  <a:gd name="connsiteX3" fmla="*/ 1533 w 10080"/>
                  <a:gd name="connsiteY3" fmla="*/ 226 h 10000"/>
                  <a:gd name="connsiteX4" fmla="*/ 8607 w 10080"/>
                  <a:gd name="connsiteY4" fmla="*/ 6684 h 10000"/>
                  <a:gd name="connsiteX5" fmla="*/ 98 w 10080"/>
                  <a:gd name="connsiteY5" fmla="*/ 9116 h 10000"/>
                  <a:gd name="connsiteX6" fmla="*/ 10080 w 10080"/>
                  <a:gd name="connsiteY6" fmla="*/ 6966 h 10000"/>
                  <a:gd name="connsiteX0" fmla="*/ 9999 w 9999"/>
                  <a:gd name="connsiteY0" fmla="*/ 6966 h 10505"/>
                  <a:gd name="connsiteX1" fmla="*/ 9773 w 9999"/>
                  <a:gd name="connsiteY1" fmla="*/ 6966 h 10505"/>
                  <a:gd name="connsiteX2" fmla="*/ 9548 w 9999"/>
                  <a:gd name="connsiteY2" fmla="*/ 6682 h 10505"/>
                  <a:gd name="connsiteX3" fmla="*/ 1452 w 9999"/>
                  <a:gd name="connsiteY3" fmla="*/ 226 h 10505"/>
                  <a:gd name="connsiteX4" fmla="*/ 8526 w 9999"/>
                  <a:gd name="connsiteY4" fmla="*/ 6684 h 10505"/>
                  <a:gd name="connsiteX5" fmla="*/ 17 w 9999"/>
                  <a:gd name="connsiteY5" fmla="*/ 9116 h 10505"/>
                  <a:gd name="connsiteX6" fmla="*/ 9999 w 9999"/>
                  <a:gd name="connsiteY6" fmla="*/ 6966 h 10505"/>
                  <a:gd name="connsiteX0" fmla="*/ 9477 w 9477"/>
                  <a:gd name="connsiteY0" fmla="*/ 6631 h 8681"/>
                  <a:gd name="connsiteX1" fmla="*/ 9251 w 9477"/>
                  <a:gd name="connsiteY1" fmla="*/ 6631 h 8681"/>
                  <a:gd name="connsiteX2" fmla="*/ 9026 w 9477"/>
                  <a:gd name="connsiteY2" fmla="*/ 6361 h 8681"/>
                  <a:gd name="connsiteX3" fmla="*/ 929 w 9477"/>
                  <a:gd name="connsiteY3" fmla="*/ 215 h 8681"/>
                  <a:gd name="connsiteX4" fmla="*/ 8004 w 9477"/>
                  <a:gd name="connsiteY4" fmla="*/ 6363 h 8681"/>
                  <a:gd name="connsiteX5" fmla="*/ 18 w 9477"/>
                  <a:gd name="connsiteY5" fmla="*/ 6936 h 8681"/>
                  <a:gd name="connsiteX6" fmla="*/ 9477 w 9477"/>
                  <a:gd name="connsiteY6" fmla="*/ 6631 h 8681"/>
                  <a:gd name="connsiteX0" fmla="*/ 11827 w 11827"/>
                  <a:gd name="connsiteY0" fmla="*/ 7639 h 9493"/>
                  <a:gd name="connsiteX1" fmla="*/ 11589 w 11827"/>
                  <a:gd name="connsiteY1" fmla="*/ 7639 h 9493"/>
                  <a:gd name="connsiteX2" fmla="*/ 11351 w 11827"/>
                  <a:gd name="connsiteY2" fmla="*/ 7327 h 9493"/>
                  <a:gd name="connsiteX3" fmla="*/ 2807 w 11827"/>
                  <a:gd name="connsiteY3" fmla="*/ 248 h 9493"/>
                  <a:gd name="connsiteX4" fmla="*/ 10273 w 11827"/>
                  <a:gd name="connsiteY4" fmla="*/ 7330 h 9493"/>
                  <a:gd name="connsiteX5" fmla="*/ 14 w 11827"/>
                  <a:gd name="connsiteY5" fmla="*/ 7210 h 9493"/>
                  <a:gd name="connsiteX6" fmla="*/ 11827 w 11827"/>
                  <a:gd name="connsiteY6" fmla="*/ 7639 h 9493"/>
                  <a:gd name="connsiteX0" fmla="*/ 9989 w 9989"/>
                  <a:gd name="connsiteY0" fmla="*/ 8047 h 9586"/>
                  <a:gd name="connsiteX1" fmla="*/ 9788 w 9989"/>
                  <a:gd name="connsiteY1" fmla="*/ 8047 h 9586"/>
                  <a:gd name="connsiteX2" fmla="*/ 9587 w 9989"/>
                  <a:gd name="connsiteY2" fmla="*/ 7718 h 9586"/>
                  <a:gd name="connsiteX3" fmla="*/ 2362 w 9989"/>
                  <a:gd name="connsiteY3" fmla="*/ 261 h 9586"/>
                  <a:gd name="connsiteX4" fmla="*/ 8675 w 9989"/>
                  <a:gd name="connsiteY4" fmla="*/ 7721 h 9586"/>
                  <a:gd name="connsiteX5" fmla="*/ 1 w 9989"/>
                  <a:gd name="connsiteY5" fmla="*/ 7595 h 9586"/>
                  <a:gd name="connsiteX6" fmla="*/ 9989 w 9989"/>
                  <a:gd name="connsiteY6" fmla="*/ 8047 h 9586"/>
                  <a:gd name="connsiteX0" fmla="*/ 10021 w 10021"/>
                  <a:gd name="connsiteY0" fmla="*/ 8395 h 10528"/>
                  <a:gd name="connsiteX1" fmla="*/ 9820 w 10021"/>
                  <a:gd name="connsiteY1" fmla="*/ 8395 h 10528"/>
                  <a:gd name="connsiteX2" fmla="*/ 9619 w 10021"/>
                  <a:gd name="connsiteY2" fmla="*/ 8051 h 10528"/>
                  <a:gd name="connsiteX3" fmla="*/ 2386 w 10021"/>
                  <a:gd name="connsiteY3" fmla="*/ 272 h 10528"/>
                  <a:gd name="connsiteX4" fmla="*/ 8706 w 10021"/>
                  <a:gd name="connsiteY4" fmla="*/ 8054 h 10528"/>
                  <a:gd name="connsiteX5" fmla="*/ 22 w 10021"/>
                  <a:gd name="connsiteY5" fmla="*/ 7923 h 10528"/>
                  <a:gd name="connsiteX6" fmla="*/ 10021 w 10021"/>
                  <a:gd name="connsiteY6" fmla="*/ 8395 h 10528"/>
                  <a:gd name="connsiteX0" fmla="*/ 10007 w 10007"/>
                  <a:gd name="connsiteY0" fmla="*/ 8395 h 9947"/>
                  <a:gd name="connsiteX1" fmla="*/ 9806 w 10007"/>
                  <a:gd name="connsiteY1" fmla="*/ 8395 h 9947"/>
                  <a:gd name="connsiteX2" fmla="*/ 9605 w 10007"/>
                  <a:gd name="connsiteY2" fmla="*/ 8051 h 9947"/>
                  <a:gd name="connsiteX3" fmla="*/ 2372 w 10007"/>
                  <a:gd name="connsiteY3" fmla="*/ 272 h 9947"/>
                  <a:gd name="connsiteX4" fmla="*/ 8692 w 10007"/>
                  <a:gd name="connsiteY4" fmla="*/ 8054 h 9947"/>
                  <a:gd name="connsiteX5" fmla="*/ 8 w 10007"/>
                  <a:gd name="connsiteY5" fmla="*/ 7923 h 9947"/>
                  <a:gd name="connsiteX6" fmla="*/ 10007 w 10007"/>
                  <a:gd name="connsiteY6" fmla="*/ 8395 h 9947"/>
                  <a:gd name="connsiteX0" fmla="*/ 10000 w 10000"/>
                  <a:gd name="connsiteY0" fmla="*/ 8440 h 10000"/>
                  <a:gd name="connsiteX1" fmla="*/ 9799 w 10000"/>
                  <a:gd name="connsiteY1" fmla="*/ 8440 h 10000"/>
                  <a:gd name="connsiteX2" fmla="*/ 9598 w 10000"/>
                  <a:gd name="connsiteY2" fmla="*/ 8094 h 10000"/>
                  <a:gd name="connsiteX3" fmla="*/ 2370 w 10000"/>
                  <a:gd name="connsiteY3" fmla="*/ 273 h 10000"/>
                  <a:gd name="connsiteX4" fmla="*/ 8686 w 10000"/>
                  <a:gd name="connsiteY4" fmla="*/ 8097 h 10000"/>
                  <a:gd name="connsiteX5" fmla="*/ 8 w 10000"/>
                  <a:gd name="connsiteY5" fmla="*/ 7965 h 10000"/>
                  <a:gd name="connsiteX6" fmla="*/ 10000 w 10000"/>
                  <a:gd name="connsiteY6" fmla="*/ 8440 h 10000"/>
                  <a:gd name="connsiteX0" fmla="*/ 10000 w 10000"/>
                  <a:gd name="connsiteY0" fmla="*/ 8440 h 10355"/>
                  <a:gd name="connsiteX1" fmla="*/ 9799 w 10000"/>
                  <a:gd name="connsiteY1" fmla="*/ 8440 h 10355"/>
                  <a:gd name="connsiteX2" fmla="*/ 9598 w 10000"/>
                  <a:gd name="connsiteY2" fmla="*/ 8094 h 10355"/>
                  <a:gd name="connsiteX3" fmla="*/ 2370 w 10000"/>
                  <a:gd name="connsiteY3" fmla="*/ 273 h 10355"/>
                  <a:gd name="connsiteX4" fmla="*/ 8686 w 10000"/>
                  <a:gd name="connsiteY4" fmla="*/ 8097 h 10355"/>
                  <a:gd name="connsiteX5" fmla="*/ 8 w 10000"/>
                  <a:gd name="connsiteY5" fmla="*/ 7965 h 10355"/>
                  <a:gd name="connsiteX6" fmla="*/ 10000 w 10000"/>
                  <a:gd name="connsiteY6" fmla="*/ 8440 h 10355"/>
                  <a:gd name="connsiteX0" fmla="*/ 10000 w 10000"/>
                  <a:gd name="connsiteY0" fmla="*/ 8440 h 10355"/>
                  <a:gd name="connsiteX1" fmla="*/ 9799 w 10000"/>
                  <a:gd name="connsiteY1" fmla="*/ 8440 h 10355"/>
                  <a:gd name="connsiteX2" fmla="*/ 9598 w 10000"/>
                  <a:gd name="connsiteY2" fmla="*/ 8094 h 10355"/>
                  <a:gd name="connsiteX3" fmla="*/ 2370 w 10000"/>
                  <a:gd name="connsiteY3" fmla="*/ 273 h 10355"/>
                  <a:gd name="connsiteX4" fmla="*/ 8686 w 10000"/>
                  <a:gd name="connsiteY4" fmla="*/ 8097 h 10355"/>
                  <a:gd name="connsiteX5" fmla="*/ 8 w 10000"/>
                  <a:gd name="connsiteY5" fmla="*/ 7965 h 10355"/>
                  <a:gd name="connsiteX6" fmla="*/ 10000 w 10000"/>
                  <a:gd name="connsiteY6" fmla="*/ 8440 h 10355"/>
                  <a:gd name="connsiteX0" fmla="*/ 10000 w 10000"/>
                  <a:gd name="connsiteY0" fmla="*/ 8605 h 10520"/>
                  <a:gd name="connsiteX1" fmla="*/ 9799 w 10000"/>
                  <a:gd name="connsiteY1" fmla="*/ 8605 h 10520"/>
                  <a:gd name="connsiteX2" fmla="*/ 9598 w 10000"/>
                  <a:gd name="connsiteY2" fmla="*/ 8259 h 10520"/>
                  <a:gd name="connsiteX3" fmla="*/ 2370 w 10000"/>
                  <a:gd name="connsiteY3" fmla="*/ 438 h 10520"/>
                  <a:gd name="connsiteX4" fmla="*/ 8686 w 10000"/>
                  <a:gd name="connsiteY4" fmla="*/ 8262 h 10520"/>
                  <a:gd name="connsiteX5" fmla="*/ 8 w 10000"/>
                  <a:gd name="connsiteY5" fmla="*/ 8130 h 10520"/>
                  <a:gd name="connsiteX6" fmla="*/ 10000 w 10000"/>
                  <a:gd name="connsiteY6" fmla="*/ 8605 h 10520"/>
                  <a:gd name="connsiteX0" fmla="*/ 10000 w 10000"/>
                  <a:gd name="connsiteY0" fmla="*/ 9473 h 11388"/>
                  <a:gd name="connsiteX1" fmla="*/ 9799 w 10000"/>
                  <a:gd name="connsiteY1" fmla="*/ 9473 h 11388"/>
                  <a:gd name="connsiteX2" fmla="*/ 9598 w 10000"/>
                  <a:gd name="connsiteY2" fmla="*/ 9127 h 11388"/>
                  <a:gd name="connsiteX3" fmla="*/ 2972 w 10000"/>
                  <a:gd name="connsiteY3" fmla="*/ 399 h 11388"/>
                  <a:gd name="connsiteX4" fmla="*/ 8686 w 10000"/>
                  <a:gd name="connsiteY4" fmla="*/ 9130 h 11388"/>
                  <a:gd name="connsiteX5" fmla="*/ 8 w 10000"/>
                  <a:gd name="connsiteY5" fmla="*/ 8998 h 11388"/>
                  <a:gd name="connsiteX6" fmla="*/ 10000 w 10000"/>
                  <a:gd name="connsiteY6" fmla="*/ 9473 h 1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9" name="Freeform 67"/>
              <p:cNvSpPr>
                <a:spLocks/>
              </p:cNvSpPr>
              <p:nvPr/>
            </p:nvSpPr>
            <p:spPr bwMode="auto">
              <a:xfrm rot="21087457">
                <a:off x="5184401" y="1139065"/>
                <a:ext cx="1115803" cy="1227623"/>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 fmla="*/ 9558 w 10006"/>
                  <a:gd name="connsiteY0" fmla="*/ 6618 h 10000"/>
                  <a:gd name="connsiteX1" fmla="*/ 9355 w 10006"/>
                  <a:gd name="connsiteY1" fmla="*/ 6618 h 10000"/>
                  <a:gd name="connsiteX2" fmla="*/ 9153 w 10006"/>
                  <a:gd name="connsiteY2" fmla="*/ 6346 h 10000"/>
                  <a:gd name="connsiteX3" fmla="*/ 1887 w 10006"/>
                  <a:gd name="connsiteY3" fmla="*/ 181 h 10000"/>
                  <a:gd name="connsiteX4" fmla="*/ 8236 w 10006"/>
                  <a:gd name="connsiteY4" fmla="*/ 6348 h 10000"/>
                  <a:gd name="connsiteX5" fmla="*/ 71 w 10006"/>
                  <a:gd name="connsiteY5" fmla="*/ 9428 h 10000"/>
                  <a:gd name="connsiteX6" fmla="*/ 9558 w 10006"/>
                  <a:gd name="connsiteY6" fmla="*/ 6618 h 10000"/>
                  <a:gd name="connsiteX0" fmla="*/ 9558 w 10006"/>
                  <a:gd name="connsiteY0" fmla="*/ 6652 h 10034"/>
                  <a:gd name="connsiteX1" fmla="*/ 9355 w 10006"/>
                  <a:gd name="connsiteY1" fmla="*/ 6652 h 10034"/>
                  <a:gd name="connsiteX2" fmla="*/ 9153 w 10006"/>
                  <a:gd name="connsiteY2" fmla="*/ 6380 h 10034"/>
                  <a:gd name="connsiteX3" fmla="*/ 1887 w 10006"/>
                  <a:gd name="connsiteY3" fmla="*/ 215 h 10034"/>
                  <a:gd name="connsiteX4" fmla="*/ 8236 w 10006"/>
                  <a:gd name="connsiteY4" fmla="*/ 6382 h 10034"/>
                  <a:gd name="connsiteX5" fmla="*/ 71 w 10006"/>
                  <a:gd name="connsiteY5" fmla="*/ 9462 h 10034"/>
                  <a:gd name="connsiteX6" fmla="*/ 9558 w 10006"/>
                  <a:gd name="connsiteY6" fmla="*/ 6652 h 10034"/>
                  <a:gd name="connsiteX0" fmla="*/ 9558 w 9558"/>
                  <a:gd name="connsiteY0" fmla="*/ 6652 h 10197"/>
                  <a:gd name="connsiteX1" fmla="*/ 9355 w 9558"/>
                  <a:gd name="connsiteY1" fmla="*/ 6652 h 10197"/>
                  <a:gd name="connsiteX2" fmla="*/ 9153 w 9558"/>
                  <a:gd name="connsiteY2" fmla="*/ 6380 h 10197"/>
                  <a:gd name="connsiteX3" fmla="*/ 1887 w 9558"/>
                  <a:gd name="connsiteY3" fmla="*/ 215 h 10197"/>
                  <a:gd name="connsiteX4" fmla="*/ 8236 w 9558"/>
                  <a:gd name="connsiteY4" fmla="*/ 6382 h 10197"/>
                  <a:gd name="connsiteX5" fmla="*/ 71 w 9558"/>
                  <a:gd name="connsiteY5" fmla="*/ 9462 h 10197"/>
                  <a:gd name="connsiteX6" fmla="*/ 9558 w 9558"/>
                  <a:gd name="connsiteY6" fmla="*/ 6652 h 10197"/>
                  <a:gd name="connsiteX0" fmla="*/ 10000 w 10000"/>
                  <a:gd name="connsiteY0" fmla="*/ 6696 h 10173"/>
                  <a:gd name="connsiteX1" fmla="*/ 9788 w 10000"/>
                  <a:gd name="connsiteY1" fmla="*/ 6696 h 10173"/>
                  <a:gd name="connsiteX2" fmla="*/ 9576 w 10000"/>
                  <a:gd name="connsiteY2" fmla="*/ 6430 h 10173"/>
                  <a:gd name="connsiteX3" fmla="*/ 1974 w 10000"/>
                  <a:gd name="connsiteY3" fmla="*/ 384 h 10173"/>
                  <a:gd name="connsiteX4" fmla="*/ 8617 w 10000"/>
                  <a:gd name="connsiteY4" fmla="*/ 6432 h 10173"/>
                  <a:gd name="connsiteX5" fmla="*/ 74 w 10000"/>
                  <a:gd name="connsiteY5" fmla="*/ 9452 h 10173"/>
                  <a:gd name="connsiteX6" fmla="*/ 10000 w 10000"/>
                  <a:gd name="connsiteY6" fmla="*/ 6696 h 10173"/>
                  <a:gd name="connsiteX0" fmla="*/ 10000 w 10000"/>
                  <a:gd name="connsiteY0" fmla="*/ 6696 h 10173"/>
                  <a:gd name="connsiteX1" fmla="*/ 9788 w 10000"/>
                  <a:gd name="connsiteY1" fmla="*/ 6696 h 10173"/>
                  <a:gd name="connsiteX2" fmla="*/ 9576 w 10000"/>
                  <a:gd name="connsiteY2" fmla="*/ 6430 h 10173"/>
                  <a:gd name="connsiteX3" fmla="*/ 1974 w 10000"/>
                  <a:gd name="connsiteY3" fmla="*/ 384 h 10173"/>
                  <a:gd name="connsiteX4" fmla="*/ 8617 w 10000"/>
                  <a:gd name="connsiteY4" fmla="*/ 6432 h 10173"/>
                  <a:gd name="connsiteX5" fmla="*/ 74 w 10000"/>
                  <a:gd name="connsiteY5" fmla="*/ 9452 h 10173"/>
                  <a:gd name="connsiteX6" fmla="*/ 10000 w 10000"/>
                  <a:gd name="connsiteY6" fmla="*/ 6696 h 10173"/>
                  <a:gd name="connsiteX0" fmla="*/ 10000 w 10000"/>
                  <a:gd name="connsiteY0" fmla="*/ 6747 h 10224"/>
                  <a:gd name="connsiteX1" fmla="*/ 9788 w 10000"/>
                  <a:gd name="connsiteY1" fmla="*/ 6747 h 10224"/>
                  <a:gd name="connsiteX2" fmla="*/ 9576 w 10000"/>
                  <a:gd name="connsiteY2" fmla="*/ 6481 h 10224"/>
                  <a:gd name="connsiteX3" fmla="*/ 1974 w 10000"/>
                  <a:gd name="connsiteY3" fmla="*/ 435 h 10224"/>
                  <a:gd name="connsiteX4" fmla="*/ 8617 w 10000"/>
                  <a:gd name="connsiteY4" fmla="*/ 6483 h 10224"/>
                  <a:gd name="connsiteX5" fmla="*/ 74 w 10000"/>
                  <a:gd name="connsiteY5" fmla="*/ 9503 h 10224"/>
                  <a:gd name="connsiteX6" fmla="*/ 10000 w 10000"/>
                  <a:gd name="connsiteY6" fmla="*/ 6747 h 10224"/>
                  <a:gd name="connsiteX0" fmla="*/ 10000 w 10000"/>
                  <a:gd name="connsiteY0" fmla="*/ 5820 h 9297"/>
                  <a:gd name="connsiteX1" fmla="*/ 9788 w 10000"/>
                  <a:gd name="connsiteY1" fmla="*/ 5820 h 9297"/>
                  <a:gd name="connsiteX2" fmla="*/ 9576 w 10000"/>
                  <a:gd name="connsiteY2" fmla="*/ 5554 h 9297"/>
                  <a:gd name="connsiteX3" fmla="*/ 2180 w 10000"/>
                  <a:gd name="connsiteY3" fmla="*/ 500 h 9297"/>
                  <a:gd name="connsiteX4" fmla="*/ 8617 w 10000"/>
                  <a:gd name="connsiteY4" fmla="*/ 5556 h 9297"/>
                  <a:gd name="connsiteX5" fmla="*/ 74 w 10000"/>
                  <a:gd name="connsiteY5" fmla="*/ 8576 h 9297"/>
                  <a:gd name="connsiteX6" fmla="*/ 10000 w 10000"/>
                  <a:gd name="connsiteY6" fmla="*/ 5820 h 9297"/>
                  <a:gd name="connsiteX0" fmla="*/ 10000 w 10000"/>
                  <a:gd name="connsiteY0" fmla="*/ 6260 h 10000"/>
                  <a:gd name="connsiteX1" fmla="*/ 9788 w 10000"/>
                  <a:gd name="connsiteY1" fmla="*/ 6260 h 10000"/>
                  <a:gd name="connsiteX2" fmla="*/ 9576 w 10000"/>
                  <a:gd name="connsiteY2" fmla="*/ 5974 h 10000"/>
                  <a:gd name="connsiteX3" fmla="*/ 2180 w 10000"/>
                  <a:gd name="connsiteY3" fmla="*/ 538 h 10000"/>
                  <a:gd name="connsiteX4" fmla="*/ 8617 w 10000"/>
                  <a:gd name="connsiteY4" fmla="*/ 5976 h 10000"/>
                  <a:gd name="connsiteX5" fmla="*/ 74 w 10000"/>
                  <a:gd name="connsiteY5" fmla="*/ 9224 h 10000"/>
                  <a:gd name="connsiteX6" fmla="*/ 10000 w 10000"/>
                  <a:gd name="connsiteY6" fmla="*/ 6260 h 10000"/>
                  <a:gd name="connsiteX0" fmla="*/ 10000 w 10000"/>
                  <a:gd name="connsiteY0" fmla="*/ 6206 h 9946"/>
                  <a:gd name="connsiteX1" fmla="*/ 9788 w 10000"/>
                  <a:gd name="connsiteY1" fmla="*/ 6206 h 9946"/>
                  <a:gd name="connsiteX2" fmla="*/ 9576 w 10000"/>
                  <a:gd name="connsiteY2" fmla="*/ 5920 h 9946"/>
                  <a:gd name="connsiteX3" fmla="*/ 2180 w 10000"/>
                  <a:gd name="connsiteY3" fmla="*/ 484 h 9946"/>
                  <a:gd name="connsiteX4" fmla="*/ 8617 w 10000"/>
                  <a:gd name="connsiteY4" fmla="*/ 5922 h 9946"/>
                  <a:gd name="connsiteX5" fmla="*/ 74 w 10000"/>
                  <a:gd name="connsiteY5" fmla="*/ 9170 h 9946"/>
                  <a:gd name="connsiteX6" fmla="*/ 10000 w 10000"/>
                  <a:gd name="connsiteY6" fmla="*/ 6206 h 9946"/>
                  <a:gd name="connsiteX0" fmla="*/ 10000 w 10000"/>
                  <a:gd name="connsiteY0" fmla="*/ 6240 h 10000"/>
                  <a:gd name="connsiteX1" fmla="*/ 9788 w 10000"/>
                  <a:gd name="connsiteY1" fmla="*/ 6240 h 10000"/>
                  <a:gd name="connsiteX2" fmla="*/ 9576 w 10000"/>
                  <a:gd name="connsiteY2" fmla="*/ 5952 h 10000"/>
                  <a:gd name="connsiteX3" fmla="*/ 2180 w 10000"/>
                  <a:gd name="connsiteY3" fmla="*/ 487 h 10000"/>
                  <a:gd name="connsiteX4" fmla="*/ 8617 w 10000"/>
                  <a:gd name="connsiteY4" fmla="*/ 5954 h 10000"/>
                  <a:gd name="connsiteX5" fmla="*/ 74 w 10000"/>
                  <a:gd name="connsiteY5" fmla="*/ 9220 h 10000"/>
                  <a:gd name="connsiteX6" fmla="*/ 10000 w 10000"/>
                  <a:gd name="connsiteY6" fmla="*/ 6240 h 10000"/>
                  <a:gd name="connsiteX0" fmla="*/ 10010 w 10010"/>
                  <a:gd name="connsiteY0" fmla="*/ 6240 h 10000"/>
                  <a:gd name="connsiteX1" fmla="*/ 9798 w 10010"/>
                  <a:gd name="connsiteY1" fmla="*/ 6240 h 10000"/>
                  <a:gd name="connsiteX2" fmla="*/ 9586 w 10010"/>
                  <a:gd name="connsiteY2" fmla="*/ 5952 h 10000"/>
                  <a:gd name="connsiteX3" fmla="*/ 2190 w 10010"/>
                  <a:gd name="connsiteY3" fmla="*/ 487 h 10000"/>
                  <a:gd name="connsiteX4" fmla="*/ 8627 w 10010"/>
                  <a:gd name="connsiteY4" fmla="*/ 5954 h 10000"/>
                  <a:gd name="connsiteX5" fmla="*/ 84 w 10010"/>
                  <a:gd name="connsiteY5" fmla="*/ 9220 h 10000"/>
                  <a:gd name="connsiteX6" fmla="*/ 10010 w 10010"/>
                  <a:gd name="connsiteY6" fmla="*/ 624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0" name="Freeform 105"/>
              <p:cNvSpPr>
                <a:spLocks/>
              </p:cNvSpPr>
              <p:nvPr/>
            </p:nvSpPr>
            <p:spPr bwMode="auto">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1" name="Freeform 106"/>
              <p:cNvSpPr>
                <a:spLocks/>
              </p:cNvSpPr>
              <p:nvPr/>
            </p:nvSpPr>
            <p:spPr bwMode="auto">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2" name="Freeform 106"/>
              <p:cNvSpPr>
                <a:spLocks/>
              </p:cNvSpPr>
              <p:nvPr/>
            </p:nvSpPr>
            <p:spPr bwMode="auto">
              <a:xfrm>
                <a:off x="6222448" y="1586030"/>
                <a:ext cx="447099" cy="443903"/>
              </a:xfrm>
              <a:custGeom>
                <a:avLst/>
                <a:gdLst>
                  <a:gd name="T0" fmla="*/ 2147483647 w 72"/>
                  <a:gd name="T1" fmla="*/ 2147483647 h 72"/>
                  <a:gd name="T2" fmla="*/ 2147483647 w 72"/>
                  <a:gd name="T3" fmla="*/ 2147483647 h 72"/>
                  <a:gd name="T4" fmla="*/ 2147483647 w 72"/>
                  <a:gd name="T5" fmla="*/ 2147483647 h 72"/>
                  <a:gd name="T6" fmla="*/ 2147483647 w 72"/>
                  <a:gd name="T7" fmla="*/ 2147483647 h 72"/>
                  <a:gd name="T8" fmla="*/ 2147483647 w 72"/>
                  <a:gd name="T9" fmla="*/ 2147483647 h 72"/>
                  <a:gd name="T10" fmla="*/ 2147483647 w 72"/>
                  <a:gd name="T11" fmla="*/ 2147483647 h 72"/>
                  <a:gd name="T12" fmla="*/ 2147483647 w 72"/>
                  <a:gd name="T13" fmla="*/ 2147483647 h 72"/>
                  <a:gd name="T14" fmla="*/ 0 w 72"/>
                  <a:gd name="T15" fmla="*/ 2147483647 h 72"/>
                  <a:gd name="T16" fmla="*/ 2147483647 w 72"/>
                  <a:gd name="T17" fmla="*/ 2147483647 h 72"/>
                  <a:gd name="T18" fmla="*/ 2147483647 w 72"/>
                  <a:gd name="T19" fmla="*/ 2147483647 h 72"/>
                  <a:gd name="T20" fmla="*/ 2147483647 w 72"/>
                  <a:gd name="T21" fmla="*/ 2147483647 h 72"/>
                  <a:gd name="T22" fmla="*/ 2147483647 w 72"/>
                  <a:gd name="T23" fmla="*/ 2147483647 h 72"/>
                  <a:gd name="T24" fmla="*/ 2147483647 w 72"/>
                  <a:gd name="T25" fmla="*/ 2147483647 h 72"/>
                  <a:gd name="T26" fmla="*/ 2147483647 w 72"/>
                  <a:gd name="T27" fmla="*/ 2147483647 h 72"/>
                  <a:gd name="T28" fmla="*/ 2147483647 w 72"/>
                  <a:gd name="T29" fmla="*/ 2147483647 h 72"/>
                  <a:gd name="T30" fmla="*/ 2147483647 w 72"/>
                  <a:gd name="T31" fmla="*/ 2147483647 h 72"/>
                  <a:gd name="T32" fmla="*/ 2147483647 w 72"/>
                  <a:gd name="T33" fmla="*/ 2147483647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grpSp>
      <p:pic>
        <p:nvPicPr>
          <p:cNvPr id="101" name="Picture 1039" descr="sim_2color_sig"/>
          <p:cNvPicPr>
            <a:picLocks noChangeAspect="1" noChangeArrowheads="1"/>
          </p:cNvPicPr>
          <p:nvPr userDrawn="1">
            <p:custDataLst>
              <p:tags r:id="rId3"/>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4850702" y="4846638"/>
            <a:ext cx="2151623" cy="9207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09422" y="762000"/>
            <a:ext cx="9144001" cy="2651760"/>
          </a:xfrm>
        </p:spPr>
        <p:txBody>
          <a:bodyPr anchor="b">
            <a:normAutofit/>
          </a:bodyPr>
          <a:lstStyle>
            <a:lvl1pPr algn="ctr">
              <a:lnSpc>
                <a:spcPct val="80000"/>
              </a:lnSpc>
              <a:defRPr sz="5400">
                <a:solidFill>
                  <a:schemeClr val="tx1"/>
                </a:solidFill>
                <a:effectLst>
                  <a:outerShdw blurRad="50800" algn="ctr" rotWithShape="0">
                    <a:prstClr val="black">
                      <a:alpha val="35000"/>
                    </a:prstClr>
                  </a:outerShdw>
                </a:effectLst>
              </a:defRPr>
            </a:lvl1pPr>
          </a:lstStyle>
          <a:p>
            <a:r>
              <a:rPr lang="en-US" smtClean="0"/>
              <a:t>Click to edit Master title style</a:t>
            </a:r>
            <a:endParaRPr lang="en-US"/>
          </a:p>
        </p:txBody>
      </p:sp>
      <p:sp>
        <p:nvSpPr>
          <p:cNvPr id="3" name="Subtitle 2"/>
          <p:cNvSpPr>
            <a:spLocks noGrp="1"/>
          </p:cNvSpPr>
          <p:nvPr>
            <p:ph type="subTitle" idx="1"/>
          </p:nvPr>
        </p:nvSpPr>
        <p:spPr>
          <a:xfrm>
            <a:off x="1524057" y="3581400"/>
            <a:ext cx="9144001" cy="1082939"/>
          </a:xfrm>
        </p:spPr>
        <p:txBody>
          <a:bodyPr/>
          <a:lstStyle>
            <a:lvl1pPr marL="0" indent="0" algn="ctr">
              <a:spcBef>
                <a:spcPts val="750"/>
              </a:spcBef>
              <a:buNone/>
              <a:defRPr sz="1800">
                <a:effectLst>
                  <a:outerShdw blurRad="50800" algn="ctr" rotWithShape="0">
                    <a:prstClr val="black">
                      <a:alpha val="35000"/>
                    </a:prst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Tree>
    <p:extLst>
      <p:ext uri="{BB962C8B-B14F-4D97-AF65-F5344CB8AC3E}">
        <p14:creationId xmlns:p14="http://schemas.microsoft.com/office/powerpoint/2010/main" val="149160419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4" name="Group 64"/>
          <p:cNvGrpSpPr>
            <a:grpSpLocks/>
          </p:cNvGrpSpPr>
          <p:nvPr>
            <p:custDataLst>
              <p:tags r:id="rId2"/>
            </p:custDataLst>
          </p:nvPr>
        </p:nvGrpSpPr>
        <p:grpSpPr bwMode="auto">
          <a:xfrm>
            <a:off x="286459" y="4191003"/>
            <a:ext cx="11615900" cy="2513013"/>
            <a:chOff x="286013" y="4191000"/>
            <a:chExt cx="11616798" cy="2513417"/>
          </a:xfrm>
        </p:grpSpPr>
        <p:sp>
          <p:nvSpPr>
            <p:cNvPr id="5" name="Freeform 5"/>
            <p:cNvSpPr>
              <a:spLocks/>
            </p:cNvSpPr>
            <p:nvPr/>
          </p:nvSpPr>
          <p:spPr bwMode="auto">
            <a:xfrm flipH="1">
              <a:off x="2410746" y="6283661"/>
              <a:ext cx="6366" cy="12702"/>
            </a:xfrm>
            <a:custGeom>
              <a:avLst/>
              <a:gdLst>
                <a:gd name="T0" fmla="*/ 2147483647 w 4"/>
                <a:gd name="T1" fmla="*/ 2147483647 h 8"/>
                <a:gd name="T2" fmla="*/ 0 w 4"/>
                <a:gd name="T3" fmla="*/ 0 h 8"/>
                <a:gd name="T4" fmla="*/ 2147483647 w 4"/>
                <a:gd name="T5" fmla="*/ 2147483647 h 8"/>
                <a:gd name="T6" fmla="*/ 0 60000 65536"/>
                <a:gd name="T7" fmla="*/ 0 60000 65536"/>
                <a:gd name="T8" fmla="*/ 0 60000 65536"/>
              </a:gdLst>
              <a:ahLst/>
              <a:cxnLst>
                <a:cxn ang="T6">
                  <a:pos x="T0" y="T1"/>
                </a:cxn>
                <a:cxn ang="T7">
                  <a:pos x="T2" y="T3"/>
                </a:cxn>
                <a:cxn ang="T8">
                  <a:pos x="T4" y="T5"/>
                </a:cxn>
              </a:cxnLst>
              <a:rect l="0" t="0" r="r" b="b"/>
              <a:pathLst>
                <a:path w="4" h="8">
                  <a:moveTo>
                    <a:pt x="4" y="8"/>
                  </a:moveTo>
                  <a:lnTo>
                    <a:pt x="0" y="0"/>
                  </a:lnTo>
                  <a:lnTo>
                    <a:pt x="4" y="8"/>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 name="Line 6"/>
            <p:cNvSpPr>
              <a:spLocks noChangeShapeType="1"/>
            </p:cNvSpPr>
            <p:nvPr/>
          </p:nvSpPr>
          <p:spPr bwMode="auto">
            <a:xfrm flipV="1">
              <a:off x="2410746" y="6283661"/>
              <a:ext cx="6366" cy="12702"/>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 name="Freeform 7"/>
            <p:cNvSpPr>
              <a:spLocks/>
            </p:cNvSpPr>
            <p:nvPr/>
          </p:nvSpPr>
          <p:spPr bwMode="auto">
            <a:xfrm rot="21252465" flipH="1">
              <a:off x="792129" y="5626331"/>
              <a:ext cx="1632941" cy="657331"/>
            </a:xfrm>
            <a:custGeom>
              <a:avLst/>
              <a:gdLst>
                <a:gd name="T0" fmla="*/ 0 w 594"/>
                <a:gd name="T1" fmla="*/ 2147483647 h 255"/>
                <a:gd name="T2" fmla="*/ 2147483647 w 594"/>
                <a:gd name="T3" fmla="*/ 0 h 255"/>
                <a:gd name="T4" fmla="*/ 2147483647 w 594"/>
                <a:gd name="T5" fmla="*/ 2147483647 h 255"/>
                <a:gd name="T6" fmla="*/ 2147483647 w 594"/>
                <a:gd name="T7" fmla="*/ 2147483647 h 255"/>
                <a:gd name="T8" fmla="*/ 0 w 594"/>
                <a:gd name="T9" fmla="*/ 2147483647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8" name="Group 68"/>
            <p:cNvGrpSpPr>
              <a:grpSpLocks/>
            </p:cNvGrpSpPr>
            <p:nvPr/>
          </p:nvGrpSpPr>
          <p:grpSpPr bwMode="auto">
            <a:xfrm rot="-806488">
              <a:off x="445930" y="5452235"/>
              <a:ext cx="365582" cy="421970"/>
              <a:chOff x="1457010" y="1673260"/>
              <a:chExt cx="617538" cy="712788"/>
            </a:xfrm>
          </p:grpSpPr>
          <p:sp>
            <p:nvSpPr>
              <p:cNvPr id="99" name="Freeform 8"/>
              <p:cNvSpPr>
                <a:spLocks/>
              </p:cNvSpPr>
              <p:nvPr/>
            </p:nvSpPr>
            <p:spPr bwMode="auto">
              <a:xfrm flipH="1">
                <a:off x="1423551" y="1624776"/>
                <a:ext cx="615657" cy="662461"/>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00" name="Freeform 9"/>
              <p:cNvSpPr>
                <a:spLocks/>
              </p:cNvSpPr>
              <p:nvPr/>
            </p:nvSpPr>
            <p:spPr bwMode="auto">
              <a:xfrm flipH="1">
                <a:off x="1470514" y="1675585"/>
                <a:ext cx="596836" cy="697326"/>
              </a:xfrm>
              <a:custGeom>
                <a:avLst/>
                <a:gdLst>
                  <a:gd name="T0" fmla="*/ 2147483647 w 186"/>
                  <a:gd name="T1" fmla="*/ 2147483647 h 215"/>
                  <a:gd name="T2" fmla="*/ 2147483647 w 186"/>
                  <a:gd name="T3" fmla="*/ 2147483647 h 215"/>
                  <a:gd name="T4" fmla="*/ 2147483647 w 186"/>
                  <a:gd name="T5" fmla="*/ 2147483647 h 215"/>
                  <a:gd name="T6" fmla="*/ 2147483647 w 186"/>
                  <a:gd name="T7" fmla="*/ 2147483647 h 215"/>
                  <a:gd name="T8" fmla="*/ 2147483647 w 186"/>
                  <a:gd name="T9" fmla="*/ 2147483647 h 215"/>
                  <a:gd name="T10" fmla="*/ 2147483647 w 186"/>
                  <a:gd name="T11" fmla="*/ 2147483647 h 215"/>
                  <a:gd name="T12" fmla="*/ 2147483647 w 186"/>
                  <a:gd name="T13" fmla="*/ 0 h 215"/>
                  <a:gd name="T14" fmla="*/ 2147483647 w 186"/>
                  <a:gd name="T15" fmla="*/ 2147483647 h 215"/>
                  <a:gd name="T16" fmla="*/ 2147483647 w 186"/>
                  <a:gd name="T17" fmla="*/ 2147483647 h 215"/>
                  <a:gd name="T18" fmla="*/ 2147483647 w 186"/>
                  <a:gd name="T19" fmla="*/ 2147483647 h 215"/>
                  <a:gd name="T20" fmla="*/ 2147483647 w 186"/>
                  <a:gd name="T21" fmla="*/ 2147483647 h 215"/>
                  <a:gd name="T22" fmla="*/ 2147483647 w 186"/>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9" name="Freeform 10"/>
            <p:cNvSpPr>
              <a:spLocks/>
            </p:cNvSpPr>
            <p:nvPr/>
          </p:nvSpPr>
          <p:spPr bwMode="auto">
            <a:xfrm rot="19613158" flipH="1">
              <a:off x="1681812" y="5813686"/>
              <a:ext cx="502933" cy="552539"/>
            </a:xfrm>
            <a:custGeom>
              <a:avLst/>
              <a:gdLst>
                <a:gd name="T0" fmla="*/ 2147483647 w 10000"/>
                <a:gd name="T1" fmla="*/ 2147483647 h 9998"/>
                <a:gd name="T2" fmla="*/ 2147483647 w 10000"/>
                <a:gd name="T3" fmla="*/ 2147483647 h 9998"/>
                <a:gd name="T4" fmla="*/ 2147483647 w 10000"/>
                <a:gd name="T5" fmla="*/ 2147483647 h 9998"/>
                <a:gd name="T6" fmla="*/ 2147483647 w 10000"/>
                <a:gd name="T7" fmla="*/ 2147483647 h 9998"/>
                <a:gd name="T8" fmla="*/ 2147483647 w 10000"/>
                <a:gd name="T9" fmla="*/ 2147483647 h 9998"/>
                <a:gd name="T10" fmla="*/ 2147483647 w 10000"/>
                <a:gd name="T11" fmla="*/ 2147483647 h 99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0" name="Freeform 23"/>
            <p:cNvSpPr>
              <a:spLocks/>
            </p:cNvSpPr>
            <p:nvPr/>
          </p:nvSpPr>
          <p:spPr bwMode="auto">
            <a:xfrm flipH="1">
              <a:off x="2304111" y="5030923"/>
              <a:ext cx="345369" cy="344542"/>
            </a:xfrm>
            <a:custGeom>
              <a:avLst/>
              <a:gdLst>
                <a:gd name="T0" fmla="*/ 2147483647 w 108"/>
                <a:gd name="T1" fmla="*/ 2147483647 h 108"/>
                <a:gd name="T2" fmla="*/ 2147483647 w 108"/>
                <a:gd name="T3" fmla="*/ 2147483647 h 108"/>
                <a:gd name="T4" fmla="*/ 2147483647 w 108"/>
                <a:gd name="T5" fmla="*/ 2147483647 h 108"/>
                <a:gd name="T6" fmla="*/ 2147483647 w 108"/>
                <a:gd name="T7" fmla="*/ 2147483647 h 108"/>
                <a:gd name="T8" fmla="*/ 2147483647 w 108"/>
                <a:gd name="T9" fmla="*/ 2147483647 h 108"/>
                <a:gd name="T10" fmla="*/ 2147483647 w 108"/>
                <a:gd name="T11" fmla="*/ 2147483647 h 108"/>
                <a:gd name="T12" fmla="*/ 2147483647 w 108"/>
                <a:gd name="T13" fmla="*/ 0 h 108"/>
                <a:gd name="T14" fmla="*/ 2147483647 w 108"/>
                <a:gd name="T15" fmla="*/ 2147483647 h 108"/>
                <a:gd name="T16" fmla="*/ 2147483647 w 108"/>
                <a:gd name="T17" fmla="*/ 2147483647 h 108"/>
                <a:gd name="T18" fmla="*/ 2147483647 w 108"/>
                <a:gd name="T19" fmla="*/ 2147483647 h 108"/>
                <a:gd name="T20" fmla="*/ 2147483647 w 108"/>
                <a:gd name="T21" fmla="*/ 2147483647 h 108"/>
                <a:gd name="T22" fmla="*/ 2147483647 w 108"/>
                <a:gd name="T23" fmla="*/ 2147483647 h 108"/>
                <a:gd name="T24" fmla="*/ 2147483647 w 108"/>
                <a:gd name="T25" fmla="*/ 2147483647 h 108"/>
                <a:gd name="T26" fmla="*/ 2147483647 w 108"/>
                <a:gd name="T27" fmla="*/ 2147483647 h 108"/>
                <a:gd name="T28" fmla="*/ 0 w 108"/>
                <a:gd name="T29" fmla="*/ 2147483647 h 108"/>
                <a:gd name="T30" fmla="*/ 2147483647 w 108"/>
                <a:gd name="T31" fmla="*/ 2147483647 h 108"/>
                <a:gd name="T32" fmla="*/ 2147483647 w 108"/>
                <a:gd name="T33" fmla="*/ 2147483647 h 108"/>
                <a:gd name="T34" fmla="*/ 2147483647 w 108"/>
                <a:gd name="T35" fmla="*/ 2147483647 h 108"/>
                <a:gd name="T36" fmla="*/ 2147483647 w 108"/>
                <a:gd name="T37" fmla="*/ 2147483647 h 108"/>
                <a:gd name="T38" fmla="*/ 2147483647 w 108"/>
                <a:gd name="T39" fmla="*/ 2147483647 h 108"/>
                <a:gd name="T40" fmla="*/ 2147483647 w 108"/>
                <a:gd name="T41" fmla="*/ 2147483647 h 108"/>
                <a:gd name="T42" fmla="*/ 2147483647 w 108"/>
                <a:gd name="T43" fmla="*/ 2147483647 h 108"/>
                <a:gd name="T44" fmla="*/ 2147483647 w 108"/>
                <a:gd name="T45" fmla="*/ 2147483647 h 108"/>
                <a:gd name="T46" fmla="*/ 2147483647 w 108"/>
                <a:gd name="T47" fmla="*/ 2147483647 h 108"/>
                <a:gd name="T48" fmla="*/ 2147483647 w 108"/>
                <a:gd name="T49" fmla="*/ 2147483647 h 108"/>
                <a:gd name="T50" fmla="*/ 2147483647 w 108"/>
                <a:gd name="T51" fmla="*/ 2147483647 h 108"/>
                <a:gd name="T52" fmla="*/ 2147483647 w 108"/>
                <a:gd name="T53" fmla="*/ 2147483647 h 108"/>
                <a:gd name="T54" fmla="*/ 2147483647 w 108"/>
                <a:gd name="T55" fmla="*/ 2147483647 h 108"/>
                <a:gd name="T56" fmla="*/ 2147483647 w 108"/>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1" name="Freeform 24"/>
            <p:cNvSpPr>
              <a:spLocks/>
            </p:cNvSpPr>
            <p:nvPr/>
          </p:nvSpPr>
          <p:spPr bwMode="auto">
            <a:xfrm flipH="1">
              <a:off x="3150821" y="5854967"/>
              <a:ext cx="607976" cy="327078"/>
            </a:xfrm>
            <a:custGeom>
              <a:avLst/>
              <a:gdLst>
                <a:gd name="T0" fmla="*/ 0 w 10000"/>
                <a:gd name="T1" fmla="*/ 2147483647 h 9940"/>
                <a:gd name="T2" fmla="*/ 2147483647 w 10000"/>
                <a:gd name="T3" fmla="*/ 2147483647 h 9940"/>
                <a:gd name="T4" fmla="*/ 0 w 10000"/>
                <a:gd name="T5" fmla="*/ 2147483647 h 9940"/>
                <a:gd name="T6" fmla="*/ 0 60000 65536"/>
                <a:gd name="T7" fmla="*/ 0 60000 65536"/>
                <a:gd name="T8" fmla="*/ 0 60000 65536"/>
              </a:gdLst>
              <a:ahLst/>
              <a:cxnLst>
                <a:cxn ang="T6">
                  <a:pos x="T0" y="T1"/>
                </a:cxn>
                <a:cxn ang="T7">
                  <a:pos x="T2" y="T3"/>
                </a:cxn>
                <a:cxn ang="T8">
                  <a:pos x="T4" y="T5"/>
                </a:cxn>
              </a:cxnLst>
              <a:rect l="0" t="0"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2" name="Freeform 25"/>
            <p:cNvSpPr>
              <a:spLocks/>
            </p:cNvSpPr>
            <p:nvPr/>
          </p:nvSpPr>
          <p:spPr bwMode="auto">
            <a:xfrm flipH="1">
              <a:off x="3120582" y="5377054"/>
              <a:ext cx="348551" cy="396939"/>
            </a:xfrm>
            <a:custGeom>
              <a:avLst/>
              <a:gdLst>
                <a:gd name="T0" fmla="*/ 2147483647 w 10000"/>
                <a:gd name="T1" fmla="*/ 2147483647 h 10285"/>
                <a:gd name="T2" fmla="*/ 2147483647 w 10000"/>
                <a:gd name="T3" fmla="*/ 2147483647 h 10285"/>
                <a:gd name="T4" fmla="*/ 2147483647 w 10000"/>
                <a:gd name="T5" fmla="*/ 2147483647 h 10285"/>
                <a:gd name="T6" fmla="*/ 2147483647 w 10000"/>
                <a:gd name="T7" fmla="*/ 2147483647 h 10285"/>
                <a:gd name="T8" fmla="*/ 2147483647 w 10000"/>
                <a:gd name="T9" fmla="*/ 2147483647 h 10285"/>
                <a:gd name="T10" fmla="*/ 2147483647 w 10000"/>
                <a:gd name="T11" fmla="*/ 2147483647 h 10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3" name="Freeform 26"/>
            <p:cNvSpPr>
              <a:spLocks/>
            </p:cNvSpPr>
            <p:nvPr/>
          </p:nvSpPr>
          <p:spPr bwMode="auto">
            <a:xfrm flipH="1">
              <a:off x="1933278" y="5246858"/>
              <a:ext cx="198945" cy="198469"/>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0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0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2147483647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4" name="Freeform 27"/>
            <p:cNvSpPr>
              <a:spLocks/>
            </p:cNvSpPr>
            <p:nvPr/>
          </p:nvSpPr>
          <p:spPr bwMode="auto">
            <a:xfrm flipH="1">
              <a:off x="1592684" y="6047086"/>
              <a:ext cx="194170" cy="198469"/>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15" name="Group 75"/>
            <p:cNvGrpSpPr>
              <a:grpSpLocks/>
            </p:cNvGrpSpPr>
            <p:nvPr/>
          </p:nvGrpSpPr>
          <p:grpSpPr bwMode="auto">
            <a:xfrm>
              <a:off x="749894" y="5783561"/>
              <a:ext cx="325521" cy="364355"/>
              <a:chOff x="2114915" y="2460535"/>
              <a:chExt cx="452438" cy="506413"/>
            </a:xfrm>
          </p:grpSpPr>
          <p:sp>
            <p:nvSpPr>
              <p:cNvPr id="97" name="Freeform 28"/>
              <p:cNvSpPr>
                <a:spLocks/>
              </p:cNvSpPr>
              <p:nvPr/>
            </p:nvSpPr>
            <p:spPr bwMode="auto">
              <a:xfrm flipH="1">
                <a:off x="2113891" y="2513440"/>
                <a:ext cx="431357" cy="452395"/>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8" name="Freeform 29"/>
              <p:cNvSpPr>
                <a:spLocks/>
              </p:cNvSpPr>
              <p:nvPr/>
            </p:nvSpPr>
            <p:spPr bwMode="auto">
              <a:xfrm flipH="1">
                <a:off x="2122739" y="2460477"/>
                <a:ext cx="444629" cy="507565"/>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16" name="Freeform 30"/>
            <p:cNvSpPr>
              <a:spLocks noEditPoints="1"/>
            </p:cNvSpPr>
            <p:nvPr/>
          </p:nvSpPr>
          <p:spPr bwMode="auto">
            <a:xfrm flipH="1">
              <a:off x="1416021" y="5483433"/>
              <a:ext cx="4602792" cy="879616"/>
            </a:xfrm>
            <a:custGeom>
              <a:avLst/>
              <a:gdLst>
                <a:gd name="T0" fmla="*/ 2147483647 w 1444"/>
                <a:gd name="T1" fmla="*/ 2147483647 h 275"/>
                <a:gd name="T2" fmla="*/ 2147483647 w 1444"/>
                <a:gd name="T3" fmla="*/ 2147483647 h 275"/>
                <a:gd name="T4" fmla="*/ 2147483647 w 1444"/>
                <a:gd name="T5" fmla="*/ 2147483647 h 275"/>
                <a:gd name="T6" fmla="*/ 2147483647 w 1444"/>
                <a:gd name="T7" fmla="*/ 2147483647 h 275"/>
                <a:gd name="T8" fmla="*/ 2147483647 w 1444"/>
                <a:gd name="T9" fmla="*/ 2147483647 h 275"/>
                <a:gd name="T10" fmla="*/ 2147483647 w 1444"/>
                <a:gd name="T11" fmla="*/ 2147483647 h 275"/>
                <a:gd name="T12" fmla="*/ 2147483647 w 1444"/>
                <a:gd name="T13" fmla="*/ 0 h 275"/>
                <a:gd name="T14" fmla="*/ 2147483647 w 1444"/>
                <a:gd name="T15" fmla="*/ 2147483647 h 275"/>
                <a:gd name="T16" fmla="*/ 2147483647 w 1444"/>
                <a:gd name="T17" fmla="*/ 2147483647 h 275"/>
                <a:gd name="T18" fmla="*/ 0 w 1444"/>
                <a:gd name="T19" fmla="*/ 2147483647 h 275"/>
                <a:gd name="T20" fmla="*/ 2147483647 w 1444"/>
                <a:gd name="T21" fmla="*/ 2147483647 h 275"/>
                <a:gd name="T22" fmla="*/ 2147483647 w 1444"/>
                <a:gd name="T23" fmla="*/ 2147483647 h 275"/>
                <a:gd name="T24" fmla="*/ 2147483647 w 1444"/>
                <a:gd name="T25" fmla="*/ 2147483647 h 275"/>
                <a:gd name="T26" fmla="*/ 2147483647 w 1444"/>
                <a:gd name="T27" fmla="*/ 2147483647 h 275"/>
                <a:gd name="T28" fmla="*/ 2147483647 w 1444"/>
                <a:gd name="T29" fmla="*/ 2147483647 h 275"/>
                <a:gd name="T30" fmla="*/ 2147483647 w 1444"/>
                <a:gd name="T31" fmla="*/ 2147483647 h 275"/>
                <a:gd name="T32" fmla="*/ 2147483647 w 1444"/>
                <a:gd name="T33" fmla="*/ 2147483647 h 275"/>
                <a:gd name="T34" fmla="*/ 2147483647 w 1444"/>
                <a:gd name="T35" fmla="*/ 2147483647 h 275"/>
                <a:gd name="T36" fmla="*/ 2147483647 w 1444"/>
                <a:gd name="T37" fmla="*/ 2147483647 h 275"/>
                <a:gd name="T38" fmla="*/ 2147483647 w 1444"/>
                <a:gd name="T39" fmla="*/ 2147483647 h 275"/>
                <a:gd name="T40" fmla="*/ 2147483647 w 1444"/>
                <a:gd name="T41" fmla="*/ 2147483647 h 275"/>
                <a:gd name="T42" fmla="*/ 2147483647 w 1444"/>
                <a:gd name="T43" fmla="*/ 2147483647 h 2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7" name="Freeform 31"/>
            <p:cNvSpPr>
              <a:spLocks/>
            </p:cNvSpPr>
            <p:nvPr/>
          </p:nvSpPr>
          <p:spPr bwMode="auto">
            <a:xfrm flipH="1">
              <a:off x="2807044" y="5392931"/>
              <a:ext cx="149607" cy="150836"/>
            </a:xfrm>
            <a:custGeom>
              <a:avLst/>
              <a:gdLst>
                <a:gd name="T0" fmla="*/ 2147483647 w 47"/>
                <a:gd name="T1" fmla="*/ 2147483647 h 47"/>
                <a:gd name="T2" fmla="*/ 2147483647 w 47"/>
                <a:gd name="T3" fmla="*/ 2147483647 h 47"/>
                <a:gd name="T4" fmla="*/ 2147483647 w 47"/>
                <a:gd name="T5" fmla="*/ 2147483647 h 47"/>
                <a:gd name="T6" fmla="*/ 2147483647 w 47"/>
                <a:gd name="T7" fmla="*/ 2147483647 h 47"/>
                <a:gd name="T8" fmla="*/ 2147483647 w 47"/>
                <a:gd name="T9" fmla="*/ 2147483647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8" name="Freeform 32"/>
            <p:cNvSpPr>
              <a:spLocks/>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9" name="Freeform 33"/>
            <p:cNvSpPr>
              <a:spLocks/>
            </p:cNvSpPr>
            <p:nvPr/>
          </p:nvSpPr>
          <p:spPr bwMode="auto">
            <a:xfrm flipH="1">
              <a:off x="2216576" y="5688254"/>
              <a:ext cx="561820" cy="563653"/>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2147483647 w 95"/>
                <a:gd name="T19" fmla="*/ 2147483647 h 95"/>
                <a:gd name="T20" fmla="*/ 2147483647 w 95"/>
                <a:gd name="T21" fmla="*/ 2147483647 h 95"/>
                <a:gd name="T22" fmla="*/ 2147483647 w 95"/>
                <a:gd name="T23" fmla="*/ 2147483647 h 95"/>
                <a:gd name="T24" fmla="*/ 2147483647 w 95"/>
                <a:gd name="T25" fmla="*/ 2147483647 h 95"/>
                <a:gd name="T26" fmla="*/ 2147483647 w 95"/>
                <a:gd name="T27" fmla="*/ 2147483647 h 95"/>
                <a:gd name="T28" fmla="*/ 2147483647 w 95"/>
                <a:gd name="T29" fmla="*/ 2147483647 h 95"/>
                <a:gd name="T30" fmla="*/ 2147483647 w 95"/>
                <a:gd name="T31" fmla="*/ 2147483647 h 95"/>
                <a:gd name="T32" fmla="*/ 2147483647 w 9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0" name="Freeform 34"/>
            <p:cNvSpPr>
              <a:spLocks/>
            </p:cNvSpPr>
            <p:nvPr/>
          </p:nvSpPr>
          <p:spPr bwMode="auto">
            <a:xfrm flipH="1">
              <a:off x="690269" y="4988053"/>
              <a:ext cx="97086" cy="88914"/>
            </a:xfrm>
            <a:custGeom>
              <a:avLst/>
              <a:gdLst>
                <a:gd name="T0" fmla="*/ 2147483647 w 30"/>
                <a:gd name="T1" fmla="*/ 2147483647 h 28"/>
                <a:gd name="T2" fmla="*/ 2147483647 w 30"/>
                <a:gd name="T3" fmla="*/ 2147483647 h 28"/>
                <a:gd name="T4" fmla="*/ 2147483647 w 30"/>
                <a:gd name="T5" fmla="*/ 2147483647 h 28"/>
                <a:gd name="T6" fmla="*/ 2147483647 w 30"/>
                <a:gd name="T7" fmla="*/ 2147483647 h 28"/>
                <a:gd name="T8" fmla="*/ 2147483647 w 30"/>
                <a:gd name="T9" fmla="*/ 2147483647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1" name="Freeform 20"/>
            <p:cNvSpPr>
              <a:spLocks/>
            </p:cNvSpPr>
            <p:nvPr/>
          </p:nvSpPr>
          <p:spPr bwMode="auto">
            <a:xfrm flipH="1">
              <a:off x="3957743" y="5064265"/>
              <a:ext cx="162339" cy="160364"/>
            </a:xfrm>
            <a:custGeom>
              <a:avLst/>
              <a:gdLst>
                <a:gd name="T0" fmla="*/ 2147483647 w 51"/>
                <a:gd name="T1" fmla="*/ 2147483647 h 50"/>
                <a:gd name="T2" fmla="*/ 2147483647 w 51"/>
                <a:gd name="T3" fmla="*/ 2147483647 h 50"/>
                <a:gd name="T4" fmla="*/ 2147483647 w 51"/>
                <a:gd name="T5" fmla="*/ 2147483647 h 50"/>
                <a:gd name="T6" fmla="*/ 2147483647 w 51"/>
                <a:gd name="T7" fmla="*/ 2147483647 h 50"/>
                <a:gd name="T8" fmla="*/ 2147483647 w 51"/>
                <a:gd name="T9" fmla="*/ 2147483647 h 50"/>
                <a:gd name="T10" fmla="*/ 2147483647 w 51"/>
                <a:gd name="T11" fmla="*/ 2147483647 h 50"/>
                <a:gd name="T12" fmla="*/ 2147483647 w 51"/>
                <a:gd name="T13" fmla="*/ 0 h 50"/>
                <a:gd name="T14" fmla="*/ 2147483647 w 51"/>
                <a:gd name="T15" fmla="*/ 2147483647 h 50"/>
                <a:gd name="T16" fmla="*/ 2147483647 w 51"/>
                <a:gd name="T17" fmla="*/ 0 h 50"/>
                <a:gd name="T18" fmla="*/ 2147483647 w 51"/>
                <a:gd name="T19" fmla="*/ 2147483647 h 50"/>
                <a:gd name="T20" fmla="*/ 2147483647 w 51"/>
                <a:gd name="T21" fmla="*/ 2147483647 h 50"/>
                <a:gd name="T22" fmla="*/ 2147483647 w 51"/>
                <a:gd name="T23" fmla="*/ 2147483647 h 50"/>
                <a:gd name="T24" fmla="*/ 2147483647 w 51"/>
                <a:gd name="T25" fmla="*/ 2147483647 h 50"/>
                <a:gd name="T26" fmla="*/ 2147483647 w 51"/>
                <a:gd name="T27" fmla="*/ 2147483647 h 50"/>
                <a:gd name="T28" fmla="*/ 2147483647 w 51"/>
                <a:gd name="T29" fmla="*/ 2147483647 h 50"/>
                <a:gd name="T30" fmla="*/ 2147483647 w 51"/>
                <a:gd name="T31" fmla="*/ 2147483647 h 50"/>
                <a:gd name="T32" fmla="*/ 2147483647 w 51"/>
                <a:gd name="T33" fmla="*/ 2147483647 h 50"/>
                <a:gd name="T34" fmla="*/ 2147483647 w 51"/>
                <a:gd name="T35" fmla="*/ 2147483647 h 50"/>
                <a:gd name="T36" fmla="*/ 2147483647 w 51"/>
                <a:gd name="T37" fmla="*/ 2147483647 h 50"/>
                <a:gd name="T38" fmla="*/ 2147483647 w 51"/>
                <a:gd name="T39" fmla="*/ 2147483647 h 50"/>
                <a:gd name="T40" fmla="*/ 2147483647 w 51"/>
                <a:gd name="T41" fmla="*/ 2147483647 h 50"/>
                <a:gd name="T42" fmla="*/ 2147483647 w 51"/>
                <a:gd name="T43" fmla="*/ 2147483647 h 50"/>
                <a:gd name="T44" fmla="*/ 2147483647 w 51"/>
                <a:gd name="T45" fmla="*/ 2147483647 h 50"/>
                <a:gd name="T46" fmla="*/ 2147483647 w 51"/>
                <a:gd name="T47" fmla="*/ 2147483647 h 50"/>
                <a:gd name="T48" fmla="*/ 2147483647 w 51"/>
                <a:gd name="T49" fmla="*/ 2147483647 h 50"/>
                <a:gd name="T50" fmla="*/ 2147483647 w 51"/>
                <a:gd name="T51" fmla="*/ 2147483647 h 50"/>
                <a:gd name="T52" fmla="*/ 2147483647 w 51"/>
                <a:gd name="T53" fmla="*/ 2147483647 h 50"/>
                <a:gd name="T54" fmla="*/ 2147483647 w 51"/>
                <a:gd name="T55" fmla="*/ 2147483647 h 50"/>
                <a:gd name="T56" fmla="*/ 2147483647 w 51"/>
                <a:gd name="T57" fmla="*/ 2147483647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2" name="Freeform 21"/>
            <p:cNvSpPr>
              <a:spLocks/>
            </p:cNvSpPr>
            <p:nvPr/>
          </p:nvSpPr>
          <p:spPr bwMode="auto">
            <a:xfrm flipH="1">
              <a:off x="3617149" y="6129650"/>
              <a:ext cx="281706" cy="282620"/>
            </a:xfrm>
            <a:custGeom>
              <a:avLst/>
              <a:gdLst>
                <a:gd name="T0" fmla="*/ 2147483647 w 117"/>
                <a:gd name="T1" fmla="*/ 2147483647 h 117"/>
                <a:gd name="T2" fmla="*/ 2147483647 w 117"/>
                <a:gd name="T3" fmla="*/ 2147483647 h 117"/>
                <a:gd name="T4" fmla="*/ 2147483647 w 117"/>
                <a:gd name="T5" fmla="*/ 2147483647 h 117"/>
                <a:gd name="T6" fmla="*/ 2147483647 w 117"/>
                <a:gd name="T7" fmla="*/ 2147483647 h 117"/>
                <a:gd name="T8" fmla="*/ 2147483647 w 117"/>
                <a:gd name="T9" fmla="*/ 2147483647 h 117"/>
                <a:gd name="T10" fmla="*/ 2147483647 w 117"/>
                <a:gd name="T11" fmla="*/ 2147483647 h 117"/>
                <a:gd name="T12" fmla="*/ 2147483647 w 117"/>
                <a:gd name="T13" fmla="*/ 2147483647 h 117"/>
                <a:gd name="T14" fmla="*/ 2147483647 w 117"/>
                <a:gd name="T15" fmla="*/ 2147483647 h 117"/>
                <a:gd name="T16" fmla="*/ 2147483647 w 117"/>
                <a:gd name="T17" fmla="*/ 0 h 117"/>
                <a:gd name="T18" fmla="*/ 2147483647 w 117"/>
                <a:gd name="T19" fmla="*/ 2147483647 h 117"/>
                <a:gd name="T20" fmla="*/ 2147483647 w 117"/>
                <a:gd name="T21" fmla="*/ 2147483647 h 117"/>
                <a:gd name="T22" fmla="*/ 2147483647 w 117"/>
                <a:gd name="T23" fmla="*/ 2147483647 h 117"/>
                <a:gd name="T24" fmla="*/ 2147483647 w 117"/>
                <a:gd name="T25" fmla="*/ 2147483647 h 117"/>
                <a:gd name="T26" fmla="*/ 2147483647 w 117"/>
                <a:gd name="T27" fmla="*/ 2147483647 h 117"/>
                <a:gd name="T28" fmla="*/ 2147483647 w 117"/>
                <a:gd name="T29" fmla="*/ 2147483647 h 117"/>
                <a:gd name="T30" fmla="*/ 2147483647 w 117"/>
                <a:gd name="T31" fmla="*/ 2147483647 h 117"/>
                <a:gd name="T32" fmla="*/ 2147483647 w 117"/>
                <a:gd name="T33" fmla="*/ 2147483647 h 117"/>
                <a:gd name="T34" fmla="*/ 2147483647 w 117"/>
                <a:gd name="T35" fmla="*/ 2147483647 h 117"/>
                <a:gd name="T36" fmla="*/ 2147483647 w 117"/>
                <a:gd name="T37" fmla="*/ 2147483647 h 117"/>
                <a:gd name="T38" fmla="*/ 2147483647 w 117"/>
                <a:gd name="T39" fmla="*/ 2147483647 h 117"/>
                <a:gd name="T40" fmla="*/ 2147483647 w 117"/>
                <a:gd name="T41" fmla="*/ 2147483647 h 117"/>
                <a:gd name="T42" fmla="*/ 2147483647 w 117"/>
                <a:gd name="T43" fmla="*/ 2147483647 h 117"/>
                <a:gd name="T44" fmla="*/ 2147483647 w 117"/>
                <a:gd name="T45" fmla="*/ 2147483647 h 117"/>
                <a:gd name="T46" fmla="*/ 2147483647 w 117"/>
                <a:gd name="T47" fmla="*/ 2147483647 h 117"/>
                <a:gd name="T48" fmla="*/ 2147483647 w 117"/>
                <a:gd name="T49" fmla="*/ 2147483647 h 117"/>
                <a:gd name="T50" fmla="*/ 2147483647 w 117"/>
                <a:gd name="T51" fmla="*/ 2147483647 h 117"/>
                <a:gd name="T52" fmla="*/ 2147483647 w 117"/>
                <a:gd name="T53" fmla="*/ 2147483647 h 117"/>
                <a:gd name="T54" fmla="*/ 2147483647 w 117"/>
                <a:gd name="T55" fmla="*/ 2147483647 h 117"/>
                <a:gd name="T56" fmla="*/ 2147483647 w 117"/>
                <a:gd name="T57" fmla="*/ 2147483647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3" name="Freeform 22"/>
            <p:cNvSpPr>
              <a:spLocks/>
            </p:cNvSpPr>
            <p:nvPr/>
          </p:nvSpPr>
          <p:spPr bwMode="auto">
            <a:xfrm flipH="1">
              <a:off x="4164646" y="6440850"/>
              <a:ext cx="12732" cy="0"/>
            </a:xfrm>
            <a:custGeom>
              <a:avLst/>
              <a:gdLst>
                <a:gd name="T0" fmla="*/ 2147483647 w 8"/>
                <a:gd name="T1" fmla="*/ 0 w 8"/>
                <a:gd name="T2" fmla="*/ 2147483647 w 8"/>
                <a:gd name="T3" fmla="*/ 0 60000 65536"/>
                <a:gd name="T4" fmla="*/ 0 60000 65536"/>
                <a:gd name="T5" fmla="*/ 0 60000 65536"/>
              </a:gdLst>
              <a:ahLst/>
              <a:cxnLst>
                <a:cxn ang="T3">
                  <a:pos x="T0" y="0"/>
                </a:cxn>
                <a:cxn ang="T4">
                  <a:pos x="T1" y="0"/>
                </a:cxn>
                <a:cxn ang="T5">
                  <a:pos x="T2" y="0"/>
                </a:cxn>
              </a:cxnLst>
              <a:rect l="0" t="0" r="r" b="b"/>
              <a:pathLst>
                <a:path w="8">
                  <a:moveTo>
                    <a:pt x="8" y="0"/>
                  </a:moveTo>
                  <a:lnTo>
                    <a:pt x="0" y="0"/>
                  </a:lnTo>
                  <a:lnTo>
                    <a:pt x="8"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4" name="Line 76"/>
            <p:cNvSpPr>
              <a:spLocks noChangeShapeType="1"/>
            </p:cNvSpPr>
            <p:nvPr/>
          </p:nvSpPr>
          <p:spPr bwMode="auto">
            <a:xfrm>
              <a:off x="4164646" y="6440850"/>
              <a:ext cx="12732"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5" name="Freeform 78"/>
            <p:cNvSpPr>
              <a:spLocks/>
            </p:cNvSpPr>
            <p:nvPr/>
          </p:nvSpPr>
          <p:spPr bwMode="auto">
            <a:xfrm flipH="1">
              <a:off x="3669670" y="5453266"/>
              <a:ext cx="719385" cy="724016"/>
            </a:xfrm>
            <a:custGeom>
              <a:avLst/>
              <a:gdLst>
                <a:gd name="T0" fmla="*/ 2147483647 w 226"/>
                <a:gd name="T1" fmla="*/ 2147483647 h 226"/>
                <a:gd name="T2" fmla="*/ 2147483647 w 226"/>
                <a:gd name="T3" fmla="*/ 2147483647 h 226"/>
                <a:gd name="T4" fmla="*/ 2147483647 w 226"/>
                <a:gd name="T5" fmla="*/ 2147483647 h 226"/>
                <a:gd name="T6" fmla="*/ 2147483647 w 226"/>
                <a:gd name="T7" fmla="*/ 2147483647 h 226"/>
                <a:gd name="T8" fmla="*/ 2147483647 w 226"/>
                <a:gd name="T9" fmla="*/ 2147483647 h 226"/>
                <a:gd name="T10" fmla="*/ 2147483647 w 226"/>
                <a:gd name="T11" fmla="*/ 2147483647 h 226"/>
                <a:gd name="T12" fmla="*/ 2147483647 w 226"/>
                <a:gd name="T13" fmla="*/ 2147483647 h 226"/>
                <a:gd name="T14" fmla="*/ 2147483647 w 226"/>
                <a:gd name="T15" fmla="*/ 2147483647 h 226"/>
                <a:gd name="T16" fmla="*/ 2147483647 w 226"/>
                <a:gd name="T17" fmla="*/ 2147483647 h 226"/>
                <a:gd name="T18" fmla="*/ 2147483647 w 226"/>
                <a:gd name="T19" fmla="*/ 2147483647 h 226"/>
                <a:gd name="T20" fmla="*/ 2147483647 w 226"/>
                <a:gd name="T21" fmla="*/ 2147483647 h 226"/>
                <a:gd name="T22" fmla="*/ 2147483647 w 226"/>
                <a:gd name="T23" fmla="*/ 2147483647 h 226"/>
                <a:gd name="T24" fmla="*/ 2147483647 w 226"/>
                <a:gd name="T25" fmla="*/ 2147483647 h 226"/>
                <a:gd name="T26" fmla="*/ 2147483647 w 226"/>
                <a:gd name="T27" fmla="*/ 2147483647 h 226"/>
                <a:gd name="T28" fmla="*/ 2147483647 w 226"/>
                <a:gd name="T29" fmla="*/ 2147483647 h 226"/>
                <a:gd name="T30" fmla="*/ 2147483647 w 226"/>
                <a:gd name="T31" fmla="*/ 2147483647 h 226"/>
                <a:gd name="T32" fmla="*/ 2147483647 w 226"/>
                <a:gd name="T33" fmla="*/ 2147483647 h 226"/>
                <a:gd name="T34" fmla="*/ 2147483647 w 226"/>
                <a:gd name="T35" fmla="*/ 2147483647 h 226"/>
                <a:gd name="T36" fmla="*/ 2147483647 w 226"/>
                <a:gd name="T37" fmla="*/ 2147483647 h 226"/>
                <a:gd name="T38" fmla="*/ 2147483647 w 226"/>
                <a:gd name="T39" fmla="*/ 2147483647 h 226"/>
                <a:gd name="T40" fmla="*/ 2147483647 w 226"/>
                <a:gd name="T41" fmla="*/ 2147483647 h 226"/>
                <a:gd name="T42" fmla="*/ 2147483647 w 226"/>
                <a:gd name="T43" fmla="*/ 2147483647 h 226"/>
                <a:gd name="T44" fmla="*/ 2147483647 w 226"/>
                <a:gd name="T45" fmla="*/ 2147483647 h 226"/>
                <a:gd name="T46" fmla="*/ 2147483647 w 226"/>
                <a:gd name="T47" fmla="*/ 2147483647 h 226"/>
                <a:gd name="T48" fmla="*/ 2147483647 w 226"/>
                <a:gd name="T49" fmla="*/ 2147483647 h 2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6" name="Freeform 79"/>
            <p:cNvSpPr>
              <a:spLocks/>
            </p:cNvSpPr>
            <p:nvPr/>
          </p:nvSpPr>
          <p:spPr bwMode="auto">
            <a:xfrm flipH="1">
              <a:off x="3841558" y="5624743"/>
              <a:ext cx="377200" cy="381061"/>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7" name="Freeform 82"/>
            <p:cNvSpPr>
              <a:spLocks/>
            </p:cNvSpPr>
            <p:nvPr/>
          </p:nvSpPr>
          <p:spPr bwMode="auto">
            <a:xfrm flipH="1">
              <a:off x="4379506" y="5958172"/>
              <a:ext cx="95494" cy="104792"/>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8" name="Freeform 83"/>
            <p:cNvSpPr>
              <a:spLocks/>
            </p:cNvSpPr>
            <p:nvPr/>
          </p:nvSpPr>
          <p:spPr bwMode="auto">
            <a:xfrm flipH="1">
              <a:off x="4529112" y="5694605"/>
              <a:ext cx="475877" cy="473151"/>
            </a:xfrm>
            <a:custGeom>
              <a:avLst/>
              <a:gdLst>
                <a:gd name="T0" fmla="*/ 2147483647 w 139"/>
                <a:gd name="T1" fmla="*/ 2147483647 h 138"/>
                <a:gd name="T2" fmla="*/ 2147483647 w 139"/>
                <a:gd name="T3" fmla="*/ 2147483647 h 138"/>
                <a:gd name="T4" fmla="*/ 2147483647 w 139"/>
                <a:gd name="T5" fmla="*/ 2147483647 h 138"/>
                <a:gd name="T6" fmla="*/ 2147483647 w 139"/>
                <a:gd name="T7" fmla="*/ 2147483647 h 138"/>
                <a:gd name="T8" fmla="*/ 2147483647 w 139"/>
                <a:gd name="T9" fmla="*/ 2147483647 h 138"/>
                <a:gd name="T10" fmla="*/ 2147483647 w 139"/>
                <a:gd name="T11" fmla="*/ 2147483647 h 138"/>
                <a:gd name="T12" fmla="*/ 2147483647 w 139"/>
                <a:gd name="T13" fmla="*/ 2147483647 h 138"/>
                <a:gd name="T14" fmla="*/ 2147483647 w 139"/>
                <a:gd name="T15" fmla="*/ 2147483647 h 138"/>
                <a:gd name="T16" fmla="*/ 2147483647 w 139"/>
                <a:gd name="T17" fmla="*/ 2147483647 h 138"/>
                <a:gd name="T18" fmla="*/ 2147483647 w 139"/>
                <a:gd name="T19" fmla="*/ 2147483647 h 138"/>
                <a:gd name="T20" fmla="*/ 2147483647 w 139"/>
                <a:gd name="T21" fmla="*/ 2147483647 h 138"/>
                <a:gd name="T22" fmla="*/ 2147483647 w 139"/>
                <a:gd name="T23" fmla="*/ 2147483647 h 138"/>
                <a:gd name="T24" fmla="*/ 2147483647 w 139"/>
                <a:gd name="T25" fmla="*/ 2147483647 h 138"/>
                <a:gd name="T26" fmla="*/ 2147483647 w 139"/>
                <a:gd name="T27" fmla="*/ 2147483647 h 138"/>
                <a:gd name="T28" fmla="*/ 2147483647 w 139"/>
                <a:gd name="T29" fmla="*/ 2147483647 h 138"/>
                <a:gd name="T30" fmla="*/ 2147483647 w 139"/>
                <a:gd name="T31" fmla="*/ 2147483647 h 138"/>
                <a:gd name="T32" fmla="*/ 2147483647 w 139"/>
                <a:gd name="T33" fmla="*/ 2147483647 h 138"/>
                <a:gd name="T34" fmla="*/ 2147483647 w 139"/>
                <a:gd name="T35" fmla="*/ 2147483647 h 138"/>
                <a:gd name="T36" fmla="*/ 2147483647 w 139"/>
                <a:gd name="T37" fmla="*/ 2147483647 h 138"/>
                <a:gd name="T38" fmla="*/ 2147483647 w 139"/>
                <a:gd name="T39" fmla="*/ 2147483647 h 138"/>
                <a:gd name="T40" fmla="*/ 2147483647 w 139"/>
                <a:gd name="T41" fmla="*/ 2147483647 h 138"/>
                <a:gd name="T42" fmla="*/ 2147483647 w 139"/>
                <a:gd name="T43" fmla="*/ 2147483647 h 138"/>
                <a:gd name="T44" fmla="*/ 2147483647 w 139"/>
                <a:gd name="T45" fmla="*/ 2147483647 h 138"/>
                <a:gd name="T46" fmla="*/ 2147483647 w 139"/>
                <a:gd name="T47" fmla="*/ 2147483647 h 138"/>
                <a:gd name="T48" fmla="*/ 2147483647 w 139"/>
                <a:gd name="T49" fmla="*/ 2147483647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9" name="Freeform 84"/>
            <p:cNvSpPr>
              <a:spLocks/>
            </p:cNvSpPr>
            <p:nvPr/>
          </p:nvSpPr>
          <p:spPr bwMode="auto">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0" name="Freeform 80"/>
            <p:cNvSpPr>
              <a:spLocks/>
            </p:cNvSpPr>
            <p:nvPr/>
          </p:nvSpPr>
          <p:spPr bwMode="auto">
            <a:xfrm flipH="1" flipV="1">
              <a:off x="286013" y="4608580"/>
              <a:ext cx="95494" cy="9526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1" name="Oval 30"/>
            <p:cNvSpPr/>
            <p:nvPr/>
          </p:nvSpPr>
          <p:spPr>
            <a:xfrm>
              <a:off x="457901" y="4675266"/>
              <a:ext cx="76395" cy="762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32" name="Oval 31"/>
            <p:cNvSpPr/>
            <p:nvPr/>
          </p:nvSpPr>
          <p:spPr>
            <a:xfrm>
              <a:off x="534296" y="4191000"/>
              <a:ext cx="36606" cy="36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33" name="Oval 32"/>
            <p:cNvSpPr/>
            <p:nvPr/>
          </p:nvSpPr>
          <p:spPr>
            <a:xfrm>
              <a:off x="367183" y="4849919"/>
              <a:ext cx="36605" cy="365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34" name="Group 94"/>
            <p:cNvGrpSpPr>
              <a:grpSpLocks/>
            </p:cNvGrpSpPr>
            <p:nvPr/>
          </p:nvGrpSpPr>
          <p:grpSpPr bwMode="auto">
            <a:xfrm>
              <a:off x="803704" y="4858573"/>
              <a:ext cx="1154448" cy="1149586"/>
              <a:chOff x="4277517" y="3752400"/>
              <a:chExt cx="1154448" cy="1149586"/>
            </a:xfrm>
          </p:grpSpPr>
          <p:sp>
            <p:nvSpPr>
              <p:cNvPr id="92" name="Freeform 152"/>
              <p:cNvSpPr>
                <a:spLocks/>
              </p:cNvSpPr>
              <p:nvPr/>
            </p:nvSpPr>
            <p:spPr bwMode="auto">
              <a:xfrm rot="21259688" flipH="1">
                <a:off x="4277084" y="3751684"/>
                <a:ext cx="1155473" cy="1149535"/>
              </a:xfrm>
              <a:custGeom>
                <a:avLst/>
                <a:gdLst>
                  <a:gd name="T0" fmla="*/ 2147483647 w 355"/>
                  <a:gd name="T1" fmla="*/ 2147483647 h 352"/>
                  <a:gd name="T2" fmla="*/ 2147483647 w 355"/>
                  <a:gd name="T3" fmla="*/ 2147483647 h 352"/>
                  <a:gd name="T4" fmla="*/ 2147483647 w 355"/>
                  <a:gd name="T5" fmla="*/ 2147483647 h 352"/>
                  <a:gd name="T6" fmla="*/ 2147483647 w 355"/>
                  <a:gd name="T7" fmla="*/ 2147483647 h 352"/>
                  <a:gd name="T8" fmla="*/ 2147483647 w 355"/>
                  <a:gd name="T9" fmla="*/ 2147483647 h 352"/>
                  <a:gd name="T10" fmla="*/ 2147483647 w 355"/>
                  <a:gd name="T11" fmla="*/ 2147483647 h 352"/>
                  <a:gd name="T12" fmla="*/ 2147483647 w 355"/>
                  <a:gd name="T13" fmla="*/ 2147483647 h 352"/>
                  <a:gd name="T14" fmla="*/ 2147483647 w 355"/>
                  <a:gd name="T15" fmla="*/ 2147483647 h 352"/>
                  <a:gd name="T16" fmla="*/ 2147483647 w 355"/>
                  <a:gd name="T17" fmla="*/ 2147483647 h 352"/>
                  <a:gd name="T18" fmla="*/ 2147483647 w 355"/>
                  <a:gd name="T19" fmla="*/ 2147483647 h 352"/>
                  <a:gd name="T20" fmla="*/ 2147483647 w 355"/>
                  <a:gd name="T21" fmla="*/ 2147483647 h 352"/>
                  <a:gd name="T22" fmla="*/ 2147483647 w 355"/>
                  <a:gd name="T23" fmla="*/ 2147483647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3" name="Freeform 35"/>
              <p:cNvSpPr>
                <a:spLocks/>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4" name="Freeform 41"/>
              <p:cNvSpPr>
                <a:spLocks/>
              </p:cNvSpPr>
              <p:nvPr/>
            </p:nvSpPr>
            <p:spPr bwMode="auto">
              <a:xfrm rot="756312" flipH="1">
                <a:off x="4402817" y="3854888"/>
                <a:ext cx="904006" cy="943127"/>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5" name="Freeform 41"/>
              <p:cNvSpPr>
                <a:spLocks/>
              </p:cNvSpPr>
              <p:nvPr/>
            </p:nvSpPr>
            <p:spPr bwMode="auto">
              <a:xfrm rot="19656312" flipH="1">
                <a:off x="4620861" y="4081937"/>
                <a:ext cx="467919" cy="489029"/>
              </a:xfrm>
              <a:custGeom>
                <a:avLst/>
                <a:gdLst>
                  <a:gd name="T0" fmla="*/ 2147483647 w 179"/>
                  <a:gd name="T1" fmla="*/ 2147483647 h 186"/>
                  <a:gd name="T2" fmla="*/ 2147483647 w 179"/>
                  <a:gd name="T3" fmla="*/ 2147483647 h 186"/>
                  <a:gd name="T4" fmla="*/ 2147483647 w 179"/>
                  <a:gd name="T5" fmla="*/ 2147483647 h 186"/>
                  <a:gd name="T6" fmla="*/ 2147483647 w 179"/>
                  <a:gd name="T7" fmla="*/ 2147483647 h 186"/>
                  <a:gd name="T8" fmla="*/ 2147483647 w 179"/>
                  <a:gd name="T9" fmla="*/ 2147483647 h 186"/>
                  <a:gd name="T10" fmla="*/ 2147483647 w 179"/>
                  <a:gd name="T11" fmla="*/ 2147483647 h 186"/>
                  <a:gd name="T12" fmla="*/ 2147483647 w 179"/>
                  <a:gd name="T13" fmla="*/ 2147483647 h 186"/>
                  <a:gd name="T14" fmla="*/ 2147483647 w 179"/>
                  <a:gd name="T15" fmla="*/ 2147483647 h 186"/>
                  <a:gd name="T16" fmla="*/ 2147483647 w 179"/>
                  <a:gd name="T17" fmla="*/ 2147483647 h 186"/>
                  <a:gd name="T18" fmla="*/ 2147483647 w 179"/>
                  <a:gd name="T19" fmla="*/ 2147483647 h 186"/>
                  <a:gd name="T20" fmla="*/ 2147483647 w 179"/>
                  <a:gd name="T21" fmla="*/ 2147483647 h 186"/>
                  <a:gd name="T22" fmla="*/ 2147483647 w 179"/>
                  <a:gd name="T23" fmla="*/ 2147483647 h 186"/>
                  <a:gd name="T24" fmla="*/ 2147483647 w 179"/>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6" name="Freeform 42"/>
              <p:cNvSpPr>
                <a:spLocks/>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35" name="Freeform 32"/>
            <p:cNvSpPr>
              <a:spLocks/>
            </p:cNvSpPr>
            <p:nvPr/>
          </p:nvSpPr>
          <p:spPr bwMode="auto">
            <a:xfrm flipH="1">
              <a:off x="2304111" y="5777168"/>
              <a:ext cx="385158" cy="385824"/>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6" name="Freeform 80"/>
            <p:cNvSpPr>
              <a:spLocks/>
            </p:cNvSpPr>
            <p:nvPr/>
          </p:nvSpPr>
          <p:spPr bwMode="auto">
            <a:xfrm flipH="1" flipV="1">
              <a:off x="2834101" y="5397694"/>
              <a:ext cx="95494" cy="95265"/>
            </a:xfrm>
            <a:custGeom>
              <a:avLst/>
              <a:gdLst>
                <a:gd name="T0" fmla="*/ 2147483647 w 76"/>
                <a:gd name="T1" fmla="*/ 2147483647 h 76"/>
                <a:gd name="T2" fmla="*/ 2147483647 w 76"/>
                <a:gd name="T3" fmla="*/ 2147483647 h 76"/>
                <a:gd name="T4" fmla="*/ 2147483647 w 76"/>
                <a:gd name="T5" fmla="*/ 2147483647 h 76"/>
                <a:gd name="T6" fmla="*/ 2147483647 w 76"/>
                <a:gd name="T7" fmla="*/ 2147483647 h 76"/>
                <a:gd name="T8" fmla="*/ 2147483647 w 76"/>
                <a:gd name="T9" fmla="*/ 2147483647 h 76"/>
                <a:gd name="T10" fmla="*/ 2147483647 w 76"/>
                <a:gd name="T11" fmla="*/ 2147483647 h 76"/>
                <a:gd name="T12" fmla="*/ 2147483647 w 76"/>
                <a:gd name="T13" fmla="*/ 0 h 76"/>
                <a:gd name="T14" fmla="*/ 2147483647 w 76"/>
                <a:gd name="T15" fmla="*/ 2147483647 h 76"/>
                <a:gd name="T16" fmla="*/ 2147483647 w 76"/>
                <a:gd name="T17" fmla="*/ 0 h 76"/>
                <a:gd name="T18" fmla="*/ 2147483647 w 76"/>
                <a:gd name="T19" fmla="*/ 2147483647 h 76"/>
                <a:gd name="T20" fmla="*/ 2147483647 w 76"/>
                <a:gd name="T21" fmla="*/ 2147483647 h 76"/>
                <a:gd name="T22" fmla="*/ 2147483647 w 76"/>
                <a:gd name="T23" fmla="*/ 2147483647 h 76"/>
                <a:gd name="T24" fmla="*/ 2147483647 w 76"/>
                <a:gd name="T25" fmla="*/ 2147483647 h 76"/>
                <a:gd name="T26" fmla="*/ 2147483647 w 76"/>
                <a:gd name="T27" fmla="*/ 2147483647 h 76"/>
                <a:gd name="T28" fmla="*/ 0 w 76"/>
                <a:gd name="T29" fmla="*/ 2147483647 h 76"/>
                <a:gd name="T30" fmla="*/ 2147483647 w 76"/>
                <a:gd name="T31" fmla="*/ 2147483647 h 76"/>
                <a:gd name="T32" fmla="*/ 2147483647 w 76"/>
                <a:gd name="T33" fmla="*/ 2147483647 h 76"/>
                <a:gd name="T34" fmla="*/ 2147483647 w 76"/>
                <a:gd name="T35" fmla="*/ 2147483647 h 76"/>
                <a:gd name="T36" fmla="*/ 2147483647 w 76"/>
                <a:gd name="T37" fmla="*/ 2147483647 h 76"/>
                <a:gd name="T38" fmla="*/ 2147483647 w 76"/>
                <a:gd name="T39" fmla="*/ 2147483647 h 76"/>
                <a:gd name="T40" fmla="*/ 2147483647 w 76"/>
                <a:gd name="T41" fmla="*/ 2147483647 h 76"/>
                <a:gd name="T42" fmla="*/ 2147483647 w 76"/>
                <a:gd name="T43" fmla="*/ 2147483647 h 76"/>
                <a:gd name="T44" fmla="*/ 2147483647 w 76"/>
                <a:gd name="T45" fmla="*/ 2147483647 h 76"/>
                <a:gd name="T46" fmla="*/ 2147483647 w 76"/>
                <a:gd name="T47" fmla="*/ 2147483647 h 76"/>
                <a:gd name="T48" fmla="*/ 2147483647 w 76"/>
                <a:gd name="T49" fmla="*/ 2147483647 h 76"/>
                <a:gd name="T50" fmla="*/ 2147483647 w 76"/>
                <a:gd name="T51" fmla="*/ 2147483647 h 76"/>
                <a:gd name="T52" fmla="*/ 2147483647 w 76"/>
                <a:gd name="T53" fmla="*/ 2147483647 h 76"/>
                <a:gd name="T54" fmla="*/ 2147483647 w 76"/>
                <a:gd name="T55" fmla="*/ 2147483647 h 76"/>
                <a:gd name="T56" fmla="*/ 2147483647 w 76"/>
                <a:gd name="T57" fmla="*/ 2147483647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7" name="Freeform 80"/>
            <p:cNvSpPr>
              <a:spLocks/>
            </p:cNvSpPr>
            <p:nvPr/>
          </p:nvSpPr>
          <p:spPr bwMode="auto">
            <a:xfrm flipH="1">
              <a:off x="4645297" y="5810510"/>
              <a:ext cx="243508" cy="242927"/>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8" name="Freeform 84"/>
            <p:cNvSpPr>
              <a:spLocks/>
            </p:cNvSpPr>
            <p:nvPr/>
          </p:nvSpPr>
          <p:spPr bwMode="auto">
            <a:xfrm flipH="1">
              <a:off x="3948193" y="5734298"/>
              <a:ext cx="163930" cy="160364"/>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9" name="Freeform 84"/>
            <p:cNvSpPr>
              <a:spLocks/>
            </p:cNvSpPr>
            <p:nvPr/>
          </p:nvSpPr>
          <p:spPr bwMode="auto">
            <a:xfrm flipH="1">
              <a:off x="4713733" y="5885135"/>
              <a:ext cx="106635" cy="103204"/>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0" name="Oval 39"/>
            <p:cNvSpPr/>
            <p:nvPr/>
          </p:nvSpPr>
          <p:spPr>
            <a:xfrm>
              <a:off x="2420296" y="5894662"/>
              <a:ext cx="152790" cy="1524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41" name="Freeform 5"/>
            <p:cNvSpPr>
              <a:spLocks/>
            </p:cNvSpPr>
            <p:nvPr/>
          </p:nvSpPr>
          <p:spPr bwMode="auto">
            <a:xfrm>
              <a:off x="9771711" y="6283661"/>
              <a:ext cx="6366" cy="12702"/>
            </a:xfrm>
            <a:custGeom>
              <a:avLst/>
              <a:gdLst>
                <a:gd name="T0" fmla="*/ 2147483647 w 4"/>
                <a:gd name="T1" fmla="*/ 2147483647 h 8"/>
                <a:gd name="T2" fmla="*/ 0 w 4"/>
                <a:gd name="T3" fmla="*/ 0 h 8"/>
                <a:gd name="T4" fmla="*/ 2147483647 w 4"/>
                <a:gd name="T5" fmla="*/ 2147483647 h 8"/>
                <a:gd name="T6" fmla="*/ 0 60000 65536"/>
                <a:gd name="T7" fmla="*/ 0 60000 65536"/>
                <a:gd name="T8" fmla="*/ 0 60000 65536"/>
              </a:gdLst>
              <a:ahLst/>
              <a:cxnLst>
                <a:cxn ang="T6">
                  <a:pos x="T0" y="T1"/>
                </a:cxn>
                <a:cxn ang="T7">
                  <a:pos x="T2" y="T3"/>
                </a:cxn>
                <a:cxn ang="T8">
                  <a:pos x="T4" y="T5"/>
                </a:cxn>
              </a:cxnLst>
              <a:rect l="0" t="0" r="r" b="b"/>
              <a:pathLst>
                <a:path w="4" h="8">
                  <a:moveTo>
                    <a:pt x="4" y="8"/>
                  </a:moveTo>
                  <a:lnTo>
                    <a:pt x="0" y="0"/>
                  </a:lnTo>
                  <a:lnTo>
                    <a:pt x="4" y="8"/>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2" name="Line 6"/>
            <p:cNvSpPr>
              <a:spLocks noChangeShapeType="1"/>
            </p:cNvSpPr>
            <p:nvPr/>
          </p:nvSpPr>
          <p:spPr bwMode="auto">
            <a:xfrm flipH="1" flipV="1">
              <a:off x="9771711" y="6283661"/>
              <a:ext cx="6366" cy="12702"/>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3" name="Freeform 7"/>
            <p:cNvSpPr>
              <a:spLocks/>
            </p:cNvSpPr>
            <p:nvPr/>
          </p:nvSpPr>
          <p:spPr bwMode="auto">
            <a:xfrm rot="347535">
              <a:off x="9763754" y="5626331"/>
              <a:ext cx="1632941" cy="657331"/>
            </a:xfrm>
            <a:custGeom>
              <a:avLst/>
              <a:gdLst>
                <a:gd name="T0" fmla="*/ 0 w 594"/>
                <a:gd name="T1" fmla="*/ 2147483647 h 255"/>
                <a:gd name="T2" fmla="*/ 2147483647 w 594"/>
                <a:gd name="T3" fmla="*/ 0 h 255"/>
                <a:gd name="T4" fmla="*/ 2147483647 w 594"/>
                <a:gd name="T5" fmla="*/ 2147483647 h 255"/>
                <a:gd name="T6" fmla="*/ 2147483647 w 594"/>
                <a:gd name="T7" fmla="*/ 2147483647 h 255"/>
                <a:gd name="T8" fmla="*/ 0 w 594"/>
                <a:gd name="T9" fmla="*/ 2147483647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44" name="Group 104"/>
            <p:cNvGrpSpPr>
              <a:grpSpLocks/>
            </p:cNvGrpSpPr>
            <p:nvPr/>
          </p:nvGrpSpPr>
          <p:grpSpPr bwMode="auto">
            <a:xfrm rot="806488" flipH="1">
              <a:off x="11377312" y="5452235"/>
              <a:ext cx="365582" cy="421970"/>
              <a:chOff x="1457010" y="1673260"/>
              <a:chExt cx="617538" cy="712788"/>
            </a:xfrm>
          </p:grpSpPr>
          <p:sp>
            <p:nvSpPr>
              <p:cNvPr id="90" name="Freeform 8"/>
              <p:cNvSpPr>
                <a:spLocks/>
              </p:cNvSpPr>
              <p:nvPr/>
            </p:nvSpPr>
            <p:spPr bwMode="auto">
              <a:xfrm flipH="1">
                <a:off x="1466680" y="1641215"/>
                <a:ext cx="621032" cy="662461"/>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1" name="Freeform 9"/>
              <p:cNvSpPr>
                <a:spLocks/>
              </p:cNvSpPr>
              <p:nvPr/>
            </p:nvSpPr>
            <p:spPr bwMode="auto">
              <a:xfrm flipH="1">
                <a:off x="1489129" y="1679986"/>
                <a:ext cx="596836" cy="694643"/>
              </a:xfrm>
              <a:custGeom>
                <a:avLst/>
                <a:gdLst>
                  <a:gd name="T0" fmla="*/ 2147483647 w 186"/>
                  <a:gd name="T1" fmla="*/ 2147483647 h 215"/>
                  <a:gd name="T2" fmla="*/ 2147483647 w 186"/>
                  <a:gd name="T3" fmla="*/ 2147483647 h 215"/>
                  <a:gd name="T4" fmla="*/ 2147483647 w 186"/>
                  <a:gd name="T5" fmla="*/ 2147483647 h 215"/>
                  <a:gd name="T6" fmla="*/ 2147483647 w 186"/>
                  <a:gd name="T7" fmla="*/ 2147483647 h 215"/>
                  <a:gd name="T8" fmla="*/ 2147483647 w 186"/>
                  <a:gd name="T9" fmla="*/ 2147483647 h 215"/>
                  <a:gd name="T10" fmla="*/ 2147483647 w 186"/>
                  <a:gd name="T11" fmla="*/ 2147483647 h 215"/>
                  <a:gd name="T12" fmla="*/ 2147483647 w 186"/>
                  <a:gd name="T13" fmla="*/ 0 h 215"/>
                  <a:gd name="T14" fmla="*/ 2147483647 w 186"/>
                  <a:gd name="T15" fmla="*/ 2147483647 h 215"/>
                  <a:gd name="T16" fmla="*/ 2147483647 w 186"/>
                  <a:gd name="T17" fmla="*/ 2147483647 h 215"/>
                  <a:gd name="T18" fmla="*/ 2147483647 w 186"/>
                  <a:gd name="T19" fmla="*/ 2147483647 h 215"/>
                  <a:gd name="T20" fmla="*/ 2147483647 w 186"/>
                  <a:gd name="T21" fmla="*/ 2147483647 h 215"/>
                  <a:gd name="T22" fmla="*/ 2147483647 w 186"/>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45" name="Freeform 10"/>
            <p:cNvSpPr>
              <a:spLocks/>
            </p:cNvSpPr>
            <p:nvPr/>
          </p:nvSpPr>
          <p:spPr bwMode="auto">
            <a:xfrm rot="1986842">
              <a:off x="10004079" y="5813686"/>
              <a:ext cx="502933" cy="552539"/>
            </a:xfrm>
            <a:custGeom>
              <a:avLst/>
              <a:gdLst>
                <a:gd name="T0" fmla="*/ 2147483647 w 10000"/>
                <a:gd name="T1" fmla="*/ 2147483647 h 9998"/>
                <a:gd name="T2" fmla="*/ 2147483647 w 10000"/>
                <a:gd name="T3" fmla="*/ 2147483647 h 9998"/>
                <a:gd name="T4" fmla="*/ 2147483647 w 10000"/>
                <a:gd name="T5" fmla="*/ 2147483647 h 9998"/>
                <a:gd name="T6" fmla="*/ 2147483647 w 10000"/>
                <a:gd name="T7" fmla="*/ 2147483647 h 9998"/>
                <a:gd name="T8" fmla="*/ 2147483647 w 10000"/>
                <a:gd name="T9" fmla="*/ 2147483647 h 9998"/>
                <a:gd name="T10" fmla="*/ 2147483647 w 10000"/>
                <a:gd name="T11" fmla="*/ 2147483647 h 99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6" name="Freeform 23"/>
            <p:cNvSpPr>
              <a:spLocks/>
            </p:cNvSpPr>
            <p:nvPr/>
          </p:nvSpPr>
          <p:spPr bwMode="auto">
            <a:xfrm>
              <a:off x="9539344" y="5030923"/>
              <a:ext cx="345369" cy="344542"/>
            </a:xfrm>
            <a:custGeom>
              <a:avLst/>
              <a:gdLst>
                <a:gd name="T0" fmla="*/ 2147483647 w 108"/>
                <a:gd name="T1" fmla="*/ 2147483647 h 108"/>
                <a:gd name="T2" fmla="*/ 2147483647 w 108"/>
                <a:gd name="T3" fmla="*/ 2147483647 h 108"/>
                <a:gd name="T4" fmla="*/ 2147483647 w 108"/>
                <a:gd name="T5" fmla="*/ 2147483647 h 108"/>
                <a:gd name="T6" fmla="*/ 2147483647 w 108"/>
                <a:gd name="T7" fmla="*/ 2147483647 h 108"/>
                <a:gd name="T8" fmla="*/ 2147483647 w 108"/>
                <a:gd name="T9" fmla="*/ 2147483647 h 108"/>
                <a:gd name="T10" fmla="*/ 2147483647 w 108"/>
                <a:gd name="T11" fmla="*/ 2147483647 h 108"/>
                <a:gd name="T12" fmla="*/ 2147483647 w 108"/>
                <a:gd name="T13" fmla="*/ 0 h 108"/>
                <a:gd name="T14" fmla="*/ 2147483647 w 108"/>
                <a:gd name="T15" fmla="*/ 2147483647 h 108"/>
                <a:gd name="T16" fmla="*/ 2147483647 w 108"/>
                <a:gd name="T17" fmla="*/ 2147483647 h 108"/>
                <a:gd name="T18" fmla="*/ 2147483647 w 108"/>
                <a:gd name="T19" fmla="*/ 2147483647 h 108"/>
                <a:gd name="T20" fmla="*/ 2147483647 w 108"/>
                <a:gd name="T21" fmla="*/ 2147483647 h 108"/>
                <a:gd name="T22" fmla="*/ 2147483647 w 108"/>
                <a:gd name="T23" fmla="*/ 2147483647 h 108"/>
                <a:gd name="T24" fmla="*/ 2147483647 w 108"/>
                <a:gd name="T25" fmla="*/ 2147483647 h 108"/>
                <a:gd name="T26" fmla="*/ 2147483647 w 108"/>
                <a:gd name="T27" fmla="*/ 2147483647 h 108"/>
                <a:gd name="T28" fmla="*/ 0 w 108"/>
                <a:gd name="T29" fmla="*/ 2147483647 h 108"/>
                <a:gd name="T30" fmla="*/ 2147483647 w 108"/>
                <a:gd name="T31" fmla="*/ 2147483647 h 108"/>
                <a:gd name="T32" fmla="*/ 2147483647 w 108"/>
                <a:gd name="T33" fmla="*/ 2147483647 h 108"/>
                <a:gd name="T34" fmla="*/ 2147483647 w 108"/>
                <a:gd name="T35" fmla="*/ 2147483647 h 108"/>
                <a:gd name="T36" fmla="*/ 2147483647 w 108"/>
                <a:gd name="T37" fmla="*/ 2147483647 h 108"/>
                <a:gd name="T38" fmla="*/ 2147483647 w 108"/>
                <a:gd name="T39" fmla="*/ 2147483647 h 108"/>
                <a:gd name="T40" fmla="*/ 2147483647 w 108"/>
                <a:gd name="T41" fmla="*/ 2147483647 h 108"/>
                <a:gd name="T42" fmla="*/ 2147483647 w 108"/>
                <a:gd name="T43" fmla="*/ 2147483647 h 108"/>
                <a:gd name="T44" fmla="*/ 2147483647 w 108"/>
                <a:gd name="T45" fmla="*/ 2147483647 h 108"/>
                <a:gd name="T46" fmla="*/ 2147483647 w 108"/>
                <a:gd name="T47" fmla="*/ 2147483647 h 108"/>
                <a:gd name="T48" fmla="*/ 2147483647 w 108"/>
                <a:gd name="T49" fmla="*/ 2147483647 h 108"/>
                <a:gd name="T50" fmla="*/ 2147483647 w 108"/>
                <a:gd name="T51" fmla="*/ 2147483647 h 108"/>
                <a:gd name="T52" fmla="*/ 2147483647 w 108"/>
                <a:gd name="T53" fmla="*/ 2147483647 h 108"/>
                <a:gd name="T54" fmla="*/ 2147483647 w 108"/>
                <a:gd name="T55" fmla="*/ 2147483647 h 108"/>
                <a:gd name="T56" fmla="*/ 2147483647 w 108"/>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7" name="Freeform 24"/>
            <p:cNvSpPr>
              <a:spLocks/>
            </p:cNvSpPr>
            <p:nvPr/>
          </p:nvSpPr>
          <p:spPr bwMode="auto">
            <a:xfrm>
              <a:off x="8430027" y="5854967"/>
              <a:ext cx="607976" cy="327078"/>
            </a:xfrm>
            <a:custGeom>
              <a:avLst/>
              <a:gdLst>
                <a:gd name="T0" fmla="*/ 0 w 10000"/>
                <a:gd name="T1" fmla="*/ 2147483647 h 9940"/>
                <a:gd name="T2" fmla="*/ 2147483647 w 10000"/>
                <a:gd name="T3" fmla="*/ 2147483647 h 9940"/>
                <a:gd name="T4" fmla="*/ 0 w 10000"/>
                <a:gd name="T5" fmla="*/ 2147483647 h 9940"/>
                <a:gd name="T6" fmla="*/ 0 60000 65536"/>
                <a:gd name="T7" fmla="*/ 0 60000 65536"/>
                <a:gd name="T8" fmla="*/ 0 60000 65536"/>
              </a:gdLst>
              <a:ahLst/>
              <a:cxnLst>
                <a:cxn ang="T6">
                  <a:pos x="T0" y="T1"/>
                </a:cxn>
                <a:cxn ang="T7">
                  <a:pos x="T2" y="T3"/>
                </a:cxn>
                <a:cxn ang="T8">
                  <a:pos x="T4" y="T5"/>
                </a:cxn>
              </a:cxnLst>
              <a:rect l="0" t="0"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8" name="Freeform 25"/>
            <p:cNvSpPr>
              <a:spLocks/>
            </p:cNvSpPr>
            <p:nvPr/>
          </p:nvSpPr>
          <p:spPr bwMode="auto">
            <a:xfrm>
              <a:off x="8719691" y="5377054"/>
              <a:ext cx="348551" cy="396939"/>
            </a:xfrm>
            <a:custGeom>
              <a:avLst/>
              <a:gdLst>
                <a:gd name="T0" fmla="*/ 2147483647 w 10000"/>
                <a:gd name="T1" fmla="*/ 2147483647 h 10285"/>
                <a:gd name="T2" fmla="*/ 2147483647 w 10000"/>
                <a:gd name="T3" fmla="*/ 2147483647 h 10285"/>
                <a:gd name="T4" fmla="*/ 2147483647 w 10000"/>
                <a:gd name="T5" fmla="*/ 2147483647 h 10285"/>
                <a:gd name="T6" fmla="*/ 2147483647 w 10000"/>
                <a:gd name="T7" fmla="*/ 2147483647 h 10285"/>
                <a:gd name="T8" fmla="*/ 2147483647 w 10000"/>
                <a:gd name="T9" fmla="*/ 2147483647 h 10285"/>
                <a:gd name="T10" fmla="*/ 2147483647 w 10000"/>
                <a:gd name="T11" fmla="*/ 2147483647 h 10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9" name="Freeform 26"/>
            <p:cNvSpPr>
              <a:spLocks/>
            </p:cNvSpPr>
            <p:nvPr/>
          </p:nvSpPr>
          <p:spPr bwMode="auto">
            <a:xfrm>
              <a:off x="10056601" y="5246858"/>
              <a:ext cx="198945" cy="198469"/>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0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0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2147483647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0" name="Freeform 27"/>
            <p:cNvSpPr>
              <a:spLocks/>
            </p:cNvSpPr>
            <p:nvPr/>
          </p:nvSpPr>
          <p:spPr bwMode="auto">
            <a:xfrm>
              <a:off x="10401969" y="6047086"/>
              <a:ext cx="194170" cy="198469"/>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51" name="Group 111"/>
            <p:cNvGrpSpPr>
              <a:grpSpLocks/>
            </p:cNvGrpSpPr>
            <p:nvPr/>
          </p:nvGrpSpPr>
          <p:grpSpPr bwMode="auto">
            <a:xfrm flipH="1">
              <a:off x="11113409" y="5783561"/>
              <a:ext cx="325521" cy="364355"/>
              <a:chOff x="2114915" y="2460535"/>
              <a:chExt cx="452438" cy="506413"/>
            </a:xfrm>
          </p:grpSpPr>
          <p:sp>
            <p:nvSpPr>
              <p:cNvPr id="88" name="Freeform 28"/>
              <p:cNvSpPr>
                <a:spLocks/>
              </p:cNvSpPr>
              <p:nvPr/>
            </p:nvSpPr>
            <p:spPr bwMode="auto">
              <a:xfrm flipH="1">
                <a:off x="2113892" y="2513440"/>
                <a:ext cx="431357" cy="452395"/>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9" name="Freeform 29"/>
              <p:cNvSpPr>
                <a:spLocks/>
              </p:cNvSpPr>
              <p:nvPr/>
            </p:nvSpPr>
            <p:spPr bwMode="auto">
              <a:xfrm flipH="1">
                <a:off x="2122741" y="2460477"/>
                <a:ext cx="444629" cy="507565"/>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52" name="Freeform 30"/>
            <p:cNvSpPr>
              <a:spLocks noEditPoints="1"/>
            </p:cNvSpPr>
            <p:nvPr/>
          </p:nvSpPr>
          <p:spPr bwMode="auto">
            <a:xfrm>
              <a:off x="6170011" y="5483433"/>
              <a:ext cx="4602792" cy="879616"/>
            </a:xfrm>
            <a:custGeom>
              <a:avLst/>
              <a:gdLst>
                <a:gd name="T0" fmla="*/ 2147483647 w 1444"/>
                <a:gd name="T1" fmla="*/ 2147483647 h 275"/>
                <a:gd name="T2" fmla="*/ 2147483647 w 1444"/>
                <a:gd name="T3" fmla="*/ 2147483647 h 275"/>
                <a:gd name="T4" fmla="*/ 2147483647 w 1444"/>
                <a:gd name="T5" fmla="*/ 2147483647 h 275"/>
                <a:gd name="T6" fmla="*/ 2147483647 w 1444"/>
                <a:gd name="T7" fmla="*/ 2147483647 h 275"/>
                <a:gd name="T8" fmla="*/ 2147483647 w 1444"/>
                <a:gd name="T9" fmla="*/ 2147483647 h 275"/>
                <a:gd name="T10" fmla="*/ 2147483647 w 1444"/>
                <a:gd name="T11" fmla="*/ 2147483647 h 275"/>
                <a:gd name="T12" fmla="*/ 2147483647 w 1444"/>
                <a:gd name="T13" fmla="*/ 0 h 275"/>
                <a:gd name="T14" fmla="*/ 2147483647 w 1444"/>
                <a:gd name="T15" fmla="*/ 2147483647 h 275"/>
                <a:gd name="T16" fmla="*/ 2147483647 w 1444"/>
                <a:gd name="T17" fmla="*/ 2147483647 h 275"/>
                <a:gd name="T18" fmla="*/ 0 w 1444"/>
                <a:gd name="T19" fmla="*/ 2147483647 h 275"/>
                <a:gd name="T20" fmla="*/ 2147483647 w 1444"/>
                <a:gd name="T21" fmla="*/ 2147483647 h 275"/>
                <a:gd name="T22" fmla="*/ 2147483647 w 1444"/>
                <a:gd name="T23" fmla="*/ 2147483647 h 275"/>
                <a:gd name="T24" fmla="*/ 2147483647 w 1444"/>
                <a:gd name="T25" fmla="*/ 2147483647 h 275"/>
                <a:gd name="T26" fmla="*/ 2147483647 w 1444"/>
                <a:gd name="T27" fmla="*/ 2147483647 h 275"/>
                <a:gd name="T28" fmla="*/ 2147483647 w 1444"/>
                <a:gd name="T29" fmla="*/ 2147483647 h 275"/>
                <a:gd name="T30" fmla="*/ 2147483647 w 1444"/>
                <a:gd name="T31" fmla="*/ 2147483647 h 275"/>
                <a:gd name="T32" fmla="*/ 2147483647 w 1444"/>
                <a:gd name="T33" fmla="*/ 2147483647 h 275"/>
                <a:gd name="T34" fmla="*/ 2147483647 w 1444"/>
                <a:gd name="T35" fmla="*/ 2147483647 h 275"/>
                <a:gd name="T36" fmla="*/ 2147483647 w 1444"/>
                <a:gd name="T37" fmla="*/ 2147483647 h 275"/>
                <a:gd name="T38" fmla="*/ 2147483647 w 1444"/>
                <a:gd name="T39" fmla="*/ 2147483647 h 275"/>
                <a:gd name="T40" fmla="*/ 2147483647 w 1444"/>
                <a:gd name="T41" fmla="*/ 2147483647 h 275"/>
                <a:gd name="T42" fmla="*/ 2147483647 w 1444"/>
                <a:gd name="T43" fmla="*/ 2147483647 h 2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3" name="Freeform 31"/>
            <p:cNvSpPr>
              <a:spLocks/>
            </p:cNvSpPr>
            <p:nvPr/>
          </p:nvSpPr>
          <p:spPr bwMode="auto">
            <a:xfrm>
              <a:off x="9232173" y="5392931"/>
              <a:ext cx="149607" cy="150836"/>
            </a:xfrm>
            <a:custGeom>
              <a:avLst/>
              <a:gdLst>
                <a:gd name="T0" fmla="*/ 2147483647 w 47"/>
                <a:gd name="T1" fmla="*/ 2147483647 h 47"/>
                <a:gd name="T2" fmla="*/ 2147483647 w 47"/>
                <a:gd name="T3" fmla="*/ 2147483647 h 47"/>
                <a:gd name="T4" fmla="*/ 2147483647 w 47"/>
                <a:gd name="T5" fmla="*/ 2147483647 h 47"/>
                <a:gd name="T6" fmla="*/ 2147483647 w 47"/>
                <a:gd name="T7" fmla="*/ 2147483647 h 47"/>
                <a:gd name="T8" fmla="*/ 2147483647 w 47"/>
                <a:gd name="T9" fmla="*/ 2147483647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4" name="Freeform 32"/>
            <p:cNvSpPr>
              <a:spLocks/>
            </p:cNvSpPr>
            <p:nvPr/>
          </p:nvSpPr>
          <p:spPr bwMode="auto">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5" name="Freeform 33"/>
            <p:cNvSpPr>
              <a:spLocks/>
            </p:cNvSpPr>
            <p:nvPr/>
          </p:nvSpPr>
          <p:spPr bwMode="auto">
            <a:xfrm>
              <a:off x="9410428" y="5688254"/>
              <a:ext cx="561820" cy="563653"/>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2147483647 w 95"/>
                <a:gd name="T19" fmla="*/ 2147483647 h 95"/>
                <a:gd name="T20" fmla="*/ 2147483647 w 95"/>
                <a:gd name="T21" fmla="*/ 2147483647 h 95"/>
                <a:gd name="T22" fmla="*/ 2147483647 w 95"/>
                <a:gd name="T23" fmla="*/ 2147483647 h 95"/>
                <a:gd name="T24" fmla="*/ 2147483647 w 95"/>
                <a:gd name="T25" fmla="*/ 2147483647 h 95"/>
                <a:gd name="T26" fmla="*/ 2147483647 w 95"/>
                <a:gd name="T27" fmla="*/ 2147483647 h 95"/>
                <a:gd name="T28" fmla="*/ 2147483647 w 95"/>
                <a:gd name="T29" fmla="*/ 2147483647 h 95"/>
                <a:gd name="T30" fmla="*/ 2147483647 w 95"/>
                <a:gd name="T31" fmla="*/ 2147483647 h 95"/>
                <a:gd name="T32" fmla="*/ 2147483647 w 9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6" name="Freeform 34"/>
            <p:cNvSpPr>
              <a:spLocks/>
            </p:cNvSpPr>
            <p:nvPr/>
          </p:nvSpPr>
          <p:spPr bwMode="auto">
            <a:xfrm>
              <a:off x="11401469" y="4988053"/>
              <a:ext cx="97086" cy="88914"/>
            </a:xfrm>
            <a:custGeom>
              <a:avLst/>
              <a:gdLst>
                <a:gd name="T0" fmla="*/ 2147483647 w 30"/>
                <a:gd name="T1" fmla="*/ 2147483647 h 28"/>
                <a:gd name="T2" fmla="*/ 2147483647 w 30"/>
                <a:gd name="T3" fmla="*/ 2147483647 h 28"/>
                <a:gd name="T4" fmla="*/ 2147483647 w 30"/>
                <a:gd name="T5" fmla="*/ 2147483647 h 28"/>
                <a:gd name="T6" fmla="*/ 2147483647 w 30"/>
                <a:gd name="T7" fmla="*/ 2147483647 h 28"/>
                <a:gd name="T8" fmla="*/ 2147483647 w 30"/>
                <a:gd name="T9" fmla="*/ 2147483647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7" name="Freeform 73"/>
            <p:cNvSpPr>
              <a:spLocks/>
            </p:cNvSpPr>
            <p:nvPr/>
          </p:nvSpPr>
          <p:spPr bwMode="auto">
            <a:xfrm>
              <a:off x="8068742" y="5064265"/>
              <a:ext cx="162339" cy="160364"/>
            </a:xfrm>
            <a:custGeom>
              <a:avLst/>
              <a:gdLst>
                <a:gd name="T0" fmla="*/ 2147483647 w 51"/>
                <a:gd name="T1" fmla="*/ 2147483647 h 50"/>
                <a:gd name="T2" fmla="*/ 2147483647 w 51"/>
                <a:gd name="T3" fmla="*/ 2147483647 h 50"/>
                <a:gd name="T4" fmla="*/ 2147483647 w 51"/>
                <a:gd name="T5" fmla="*/ 2147483647 h 50"/>
                <a:gd name="T6" fmla="*/ 2147483647 w 51"/>
                <a:gd name="T7" fmla="*/ 2147483647 h 50"/>
                <a:gd name="T8" fmla="*/ 2147483647 w 51"/>
                <a:gd name="T9" fmla="*/ 2147483647 h 50"/>
                <a:gd name="T10" fmla="*/ 2147483647 w 51"/>
                <a:gd name="T11" fmla="*/ 2147483647 h 50"/>
                <a:gd name="T12" fmla="*/ 2147483647 w 51"/>
                <a:gd name="T13" fmla="*/ 0 h 50"/>
                <a:gd name="T14" fmla="*/ 2147483647 w 51"/>
                <a:gd name="T15" fmla="*/ 2147483647 h 50"/>
                <a:gd name="T16" fmla="*/ 2147483647 w 51"/>
                <a:gd name="T17" fmla="*/ 0 h 50"/>
                <a:gd name="T18" fmla="*/ 2147483647 w 51"/>
                <a:gd name="T19" fmla="*/ 2147483647 h 50"/>
                <a:gd name="T20" fmla="*/ 2147483647 w 51"/>
                <a:gd name="T21" fmla="*/ 2147483647 h 50"/>
                <a:gd name="T22" fmla="*/ 2147483647 w 51"/>
                <a:gd name="T23" fmla="*/ 2147483647 h 50"/>
                <a:gd name="T24" fmla="*/ 2147483647 w 51"/>
                <a:gd name="T25" fmla="*/ 2147483647 h 50"/>
                <a:gd name="T26" fmla="*/ 2147483647 w 51"/>
                <a:gd name="T27" fmla="*/ 2147483647 h 50"/>
                <a:gd name="T28" fmla="*/ 2147483647 w 51"/>
                <a:gd name="T29" fmla="*/ 2147483647 h 50"/>
                <a:gd name="T30" fmla="*/ 2147483647 w 51"/>
                <a:gd name="T31" fmla="*/ 2147483647 h 50"/>
                <a:gd name="T32" fmla="*/ 2147483647 w 51"/>
                <a:gd name="T33" fmla="*/ 2147483647 h 50"/>
                <a:gd name="T34" fmla="*/ 2147483647 w 51"/>
                <a:gd name="T35" fmla="*/ 2147483647 h 50"/>
                <a:gd name="T36" fmla="*/ 2147483647 w 51"/>
                <a:gd name="T37" fmla="*/ 2147483647 h 50"/>
                <a:gd name="T38" fmla="*/ 2147483647 w 51"/>
                <a:gd name="T39" fmla="*/ 2147483647 h 50"/>
                <a:gd name="T40" fmla="*/ 2147483647 w 51"/>
                <a:gd name="T41" fmla="*/ 2147483647 h 50"/>
                <a:gd name="T42" fmla="*/ 2147483647 w 51"/>
                <a:gd name="T43" fmla="*/ 2147483647 h 50"/>
                <a:gd name="T44" fmla="*/ 2147483647 w 51"/>
                <a:gd name="T45" fmla="*/ 2147483647 h 50"/>
                <a:gd name="T46" fmla="*/ 2147483647 w 51"/>
                <a:gd name="T47" fmla="*/ 2147483647 h 50"/>
                <a:gd name="T48" fmla="*/ 2147483647 w 51"/>
                <a:gd name="T49" fmla="*/ 2147483647 h 50"/>
                <a:gd name="T50" fmla="*/ 2147483647 w 51"/>
                <a:gd name="T51" fmla="*/ 2147483647 h 50"/>
                <a:gd name="T52" fmla="*/ 2147483647 w 51"/>
                <a:gd name="T53" fmla="*/ 2147483647 h 50"/>
                <a:gd name="T54" fmla="*/ 2147483647 w 51"/>
                <a:gd name="T55" fmla="*/ 2147483647 h 50"/>
                <a:gd name="T56" fmla="*/ 2147483647 w 51"/>
                <a:gd name="T57" fmla="*/ 2147483647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8" name="Freeform 74"/>
            <p:cNvSpPr>
              <a:spLocks/>
            </p:cNvSpPr>
            <p:nvPr/>
          </p:nvSpPr>
          <p:spPr bwMode="auto">
            <a:xfrm>
              <a:off x="8289969" y="6129650"/>
              <a:ext cx="281706" cy="282620"/>
            </a:xfrm>
            <a:custGeom>
              <a:avLst/>
              <a:gdLst>
                <a:gd name="T0" fmla="*/ 2147483647 w 117"/>
                <a:gd name="T1" fmla="*/ 2147483647 h 117"/>
                <a:gd name="T2" fmla="*/ 2147483647 w 117"/>
                <a:gd name="T3" fmla="*/ 2147483647 h 117"/>
                <a:gd name="T4" fmla="*/ 2147483647 w 117"/>
                <a:gd name="T5" fmla="*/ 2147483647 h 117"/>
                <a:gd name="T6" fmla="*/ 2147483647 w 117"/>
                <a:gd name="T7" fmla="*/ 2147483647 h 117"/>
                <a:gd name="T8" fmla="*/ 2147483647 w 117"/>
                <a:gd name="T9" fmla="*/ 2147483647 h 117"/>
                <a:gd name="T10" fmla="*/ 2147483647 w 117"/>
                <a:gd name="T11" fmla="*/ 2147483647 h 117"/>
                <a:gd name="T12" fmla="*/ 2147483647 w 117"/>
                <a:gd name="T13" fmla="*/ 2147483647 h 117"/>
                <a:gd name="T14" fmla="*/ 2147483647 w 117"/>
                <a:gd name="T15" fmla="*/ 2147483647 h 117"/>
                <a:gd name="T16" fmla="*/ 2147483647 w 117"/>
                <a:gd name="T17" fmla="*/ 0 h 117"/>
                <a:gd name="T18" fmla="*/ 2147483647 w 117"/>
                <a:gd name="T19" fmla="*/ 2147483647 h 117"/>
                <a:gd name="T20" fmla="*/ 2147483647 w 117"/>
                <a:gd name="T21" fmla="*/ 2147483647 h 117"/>
                <a:gd name="T22" fmla="*/ 2147483647 w 117"/>
                <a:gd name="T23" fmla="*/ 2147483647 h 117"/>
                <a:gd name="T24" fmla="*/ 2147483647 w 117"/>
                <a:gd name="T25" fmla="*/ 2147483647 h 117"/>
                <a:gd name="T26" fmla="*/ 2147483647 w 117"/>
                <a:gd name="T27" fmla="*/ 2147483647 h 117"/>
                <a:gd name="T28" fmla="*/ 2147483647 w 117"/>
                <a:gd name="T29" fmla="*/ 2147483647 h 117"/>
                <a:gd name="T30" fmla="*/ 2147483647 w 117"/>
                <a:gd name="T31" fmla="*/ 2147483647 h 117"/>
                <a:gd name="T32" fmla="*/ 2147483647 w 117"/>
                <a:gd name="T33" fmla="*/ 2147483647 h 117"/>
                <a:gd name="T34" fmla="*/ 2147483647 w 117"/>
                <a:gd name="T35" fmla="*/ 2147483647 h 117"/>
                <a:gd name="T36" fmla="*/ 2147483647 w 117"/>
                <a:gd name="T37" fmla="*/ 2147483647 h 117"/>
                <a:gd name="T38" fmla="*/ 2147483647 w 117"/>
                <a:gd name="T39" fmla="*/ 2147483647 h 117"/>
                <a:gd name="T40" fmla="*/ 2147483647 w 117"/>
                <a:gd name="T41" fmla="*/ 2147483647 h 117"/>
                <a:gd name="T42" fmla="*/ 2147483647 w 117"/>
                <a:gd name="T43" fmla="*/ 2147483647 h 117"/>
                <a:gd name="T44" fmla="*/ 2147483647 w 117"/>
                <a:gd name="T45" fmla="*/ 2147483647 h 117"/>
                <a:gd name="T46" fmla="*/ 2147483647 w 117"/>
                <a:gd name="T47" fmla="*/ 2147483647 h 117"/>
                <a:gd name="T48" fmla="*/ 2147483647 w 117"/>
                <a:gd name="T49" fmla="*/ 2147483647 h 117"/>
                <a:gd name="T50" fmla="*/ 2147483647 w 117"/>
                <a:gd name="T51" fmla="*/ 2147483647 h 117"/>
                <a:gd name="T52" fmla="*/ 2147483647 w 117"/>
                <a:gd name="T53" fmla="*/ 2147483647 h 117"/>
                <a:gd name="T54" fmla="*/ 2147483647 w 117"/>
                <a:gd name="T55" fmla="*/ 2147483647 h 117"/>
                <a:gd name="T56" fmla="*/ 2147483647 w 117"/>
                <a:gd name="T57" fmla="*/ 2147483647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9" name="Freeform 75"/>
            <p:cNvSpPr>
              <a:spLocks/>
            </p:cNvSpPr>
            <p:nvPr/>
          </p:nvSpPr>
          <p:spPr bwMode="auto">
            <a:xfrm>
              <a:off x="8011446" y="6440850"/>
              <a:ext cx="12732" cy="0"/>
            </a:xfrm>
            <a:custGeom>
              <a:avLst/>
              <a:gdLst>
                <a:gd name="T0" fmla="*/ 2147483647 w 8"/>
                <a:gd name="T1" fmla="*/ 0 w 8"/>
                <a:gd name="T2" fmla="*/ 2147483647 w 8"/>
                <a:gd name="T3" fmla="*/ 0 60000 65536"/>
                <a:gd name="T4" fmla="*/ 0 60000 65536"/>
                <a:gd name="T5" fmla="*/ 0 60000 65536"/>
              </a:gdLst>
              <a:ahLst/>
              <a:cxnLst>
                <a:cxn ang="T3">
                  <a:pos x="T0" y="0"/>
                </a:cxn>
                <a:cxn ang="T4">
                  <a:pos x="T1" y="0"/>
                </a:cxn>
                <a:cxn ang="T5">
                  <a:pos x="T2" y="0"/>
                </a:cxn>
              </a:cxnLst>
              <a:rect l="0" t="0" r="r" b="b"/>
              <a:pathLst>
                <a:path w="8">
                  <a:moveTo>
                    <a:pt x="8" y="0"/>
                  </a:moveTo>
                  <a:lnTo>
                    <a:pt x="0" y="0"/>
                  </a:lnTo>
                  <a:lnTo>
                    <a:pt x="8"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0" name="Line 76"/>
            <p:cNvSpPr>
              <a:spLocks noChangeShapeType="1"/>
            </p:cNvSpPr>
            <p:nvPr/>
          </p:nvSpPr>
          <p:spPr bwMode="auto">
            <a:xfrm flipH="1">
              <a:off x="8011446" y="6440850"/>
              <a:ext cx="12732"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1" name="Freeform 78"/>
            <p:cNvSpPr>
              <a:spLocks/>
            </p:cNvSpPr>
            <p:nvPr/>
          </p:nvSpPr>
          <p:spPr bwMode="auto">
            <a:xfrm>
              <a:off x="7799769" y="5453266"/>
              <a:ext cx="719385" cy="724016"/>
            </a:xfrm>
            <a:custGeom>
              <a:avLst/>
              <a:gdLst>
                <a:gd name="T0" fmla="*/ 2147483647 w 226"/>
                <a:gd name="T1" fmla="*/ 2147483647 h 226"/>
                <a:gd name="T2" fmla="*/ 2147483647 w 226"/>
                <a:gd name="T3" fmla="*/ 2147483647 h 226"/>
                <a:gd name="T4" fmla="*/ 2147483647 w 226"/>
                <a:gd name="T5" fmla="*/ 2147483647 h 226"/>
                <a:gd name="T6" fmla="*/ 2147483647 w 226"/>
                <a:gd name="T7" fmla="*/ 2147483647 h 226"/>
                <a:gd name="T8" fmla="*/ 2147483647 w 226"/>
                <a:gd name="T9" fmla="*/ 2147483647 h 226"/>
                <a:gd name="T10" fmla="*/ 2147483647 w 226"/>
                <a:gd name="T11" fmla="*/ 2147483647 h 226"/>
                <a:gd name="T12" fmla="*/ 2147483647 w 226"/>
                <a:gd name="T13" fmla="*/ 2147483647 h 226"/>
                <a:gd name="T14" fmla="*/ 2147483647 w 226"/>
                <a:gd name="T15" fmla="*/ 2147483647 h 226"/>
                <a:gd name="T16" fmla="*/ 2147483647 w 226"/>
                <a:gd name="T17" fmla="*/ 2147483647 h 226"/>
                <a:gd name="T18" fmla="*/ 2147483647 w 226"/>
                <a:gd name="T19" fmla="*/ 2147483647 h 226"/>
                <a:gd name="T20" fmla="*/ 2147483647 w 226"/>
                <a:gd name="T21" fmla="*/ 2147483647 h 226"/>
                <a:gd name="T22" fmla="*/ 2147483647 w 226"/>
                <a:gd name="T23" fmla="*/ 2147483647 h 226"/>
                <a:gd name="T24" fmla="*/ 2147483647 w 226"/>
                <a:gd name="T25" fmla="*/ 2147483647 h 226"/>
                <a:gd name="T26" fmla="*/ 2147483647 w 226"/>
                <a:gd name="T27" fmla="*/ 2147483647 h 226"/>
                <a:gd name="T28" fmla="*/ 2147483647 w 226"/>
                <a:gd name="T29" fmla="*/ 2147483647 h 226"/>
                <a:gd name="T30" fmla="*/ 2147483647 w 226"/>
                <a:gd name="T31" fmla="*/ 2147483647 h 226"/>
                <a:gd name="T32" fmla="*/ 2147483647 w 226"/>
                <a:gd name="T33" fmla="*/ 2147483647 h 226"/>
                <a:gd name="T34" fmla="*/ 2147483647 w 226"/>
                <a:gd name="T35" fmla="*/ 2147483647 h 226"/>
                <a:gd name="T36" fmla="*/ 2147483647 w 226"/>
                <a:gd name="T37" fmla="*/ 2147483647 h 226"/>
                <a:gd name="T38" fmla="*/ 2147483647 w 226"/>
                <a:gd name="T39" fmla="*/ 2147483647 h 226"/>
                <a:gd name="T40" fmla="*/ 2147483647 w 226"/>
                <a:gd name="T41" fmla="*/ 2147483647 h 226"/>
                <a:gd name="T42" fmla="*/ 2147483647 w 226"/>
                <a:gd name="T43" fmla="*/ 2147483647 h 226"/>
                <a:gd name="T44" fmla="*/ 2147483647 w 226"/>
                <a:gd name="T45" fmla="*/ 2147483647 h 226"/>
                <a:gd name="T46" fmla="*/ 2147483647 w 226"/>
                <a:gd name="T47" fmla="*/ 2147483647 h 226"/>
                <a:gd name="T48" fmla="*/ 2147483647 w 226"/>
                <a:gd name="T49" fmla="*/ 2147483647 h 2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2" name="Freeform 79"/>
            <p:cNvSpPr>
              <a:spLocks/>
            </p:cNvSpPr>
            <p:nvPr/>
          </p:nvSpPr>
          <p:spPr bwMode="auto">
            <a:xfrm>
              <a:off x="7970065" y="5624743"/>
              <a:ext cx="377200" cy="381061"/>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3" name="Freeform 82"/>
            <p:cNvSpPr>
              <a:spLocks/>
            </p:cNvSpPr>
            <p:nvPr/>
          </p:nvSpPr>
          <p:spPr bwMode="auto">
            <a:xfrm>
              <a:off x="7713825" y="5958172"/>
              <a:ext cx="95494" cy="104792"/>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4" name="Freeform 83"/>
            <p:cNvSpPr>
              <a:spLocks/>
            </p:cNvSpPr>
            <p:nvPr/>
          </p:nvSpPr>
          <p:spPr bwMode="auto">
            <a:xfrm>
              <a:off x="7183835" y="5694605"/>
              <a:ext cx="475877" cy="473151"/>
            </a:xfrm>
            <a:custGeom>
              <a:avLst/>
              <a:gdLst>
                <a:gd name="T0" fmla="*/ 2147483647 w 139"/>
                <a:gd name="T1" fmla="*/ 2147483647 h 138"/>
                <a:gd name="T2" fmla="*/ 2147483647 w 139"/>
                <a:gd name="T3" fmla="*/ 2147483647 h 138"/>
                <a:gd name="T4" fmla="*/ 2147483647 w 139"/>
                <a:gd name="T5" fmla="*/ 2147483647 h 138"/>
                <a:gd name="T6" fmla="*/ 2147483647 w 139"/>
                <a:gd name="T7" fmla="*/ 2147483647 h 138"/>
                <a:gd name="T8" fmla="*/ 2147483647 w 139"/>
                <a:gd name="T9" fmla="*/ 2147483647 h 138"/>
                <a:gd name="T10" fmla="*/ 2147483647 w 139"/>
                <a:gd name="T11" fmla="*/ 2147483647 h 138"/>
                <a:gd name="T12" fmla="*/ 2147483647 w 139"/>
                <a:gd name="T13" fmla="*/ 2147483647 h 138"/>
                <a:gd name="T14" fmla="*/ 2147483647 w 139"/>
                <a:gd name="T15" fmla="*/ 2147483647 h 138"/>
                <a:gd name="T16" fmla="*/ 2147483647 w 139"/>
                <a:gd name="T17" fmla="*/ 2147483647 h 138"/>
                <a:gd name="T18" fmla="*/ 2147483647 w 139"/>
                <a:gd name="T19" fmla="*/ 2147483647 h 138"/>
                <a:gd name="T20" fmla="*/ 2147483647 w 139"/>
                <a:gd name="T21" fmla="*/ 2147483647 h 138"/>
                <a:gd name="T22" fmla="*/ 2147483647 w 139"/>
                <a:gd name="T23" fmla="*/ 2147483647 h 138"/>
                <a:gd name="T24" fmla="*/ 2147483647 w 139"/>
                <a:gd name="T25" fmla="*/ 2147483647 h 138"/>
                <a:gd name="T26" fmla="*/ 2147483647 w 139"/>
                <a:gd name="T27" fmla="*/ 2147483647 h 138"/>
                <a:gd name="T28" fmla="*/ 2147483647 w 139"/>
                <a:gd name="T29" fmla="*/ 2147483647 h 138"/>
                <a:gd name="T30" fmla="*/ 2147483647 w 139"/>
                <a:gd name="T31" fmla="*/ 2147483647 h 138"/>
                <a:gd name="T32" fmla="*/ 2147483647 w 139"/>
                <a:gd name="T33" fmla="*/ 2147483647 h 138"/>
                <a:gd name="T34" fmla="*/ 2147483647 w 139"/>
                <a:gd name="T35" fmla="*/ 2147483647 h 138"/>
                <a:gd name="T36" fmla="*/ 2147483647 w 139"/>
                <a:gd name="T37" fmla="*/ 2147483647 h 138"/>
                <a:gd name="T38" fmla="*/ 2147483647 w 139"/>
                <a:gd name="T39" fmla="*/ 2147483647 h 138"/>
                <a:gd name="T40" fmla="*/ 2147483647 w 139"/>
                <a:gd name="T41" fmla="*/ 2147483647 h 138"/>
                <a:gd name="T42" fmla="*/ 2147483647 w 139"/>
                <a:gd name="T43" fmla="*/ 2147483647 h 138"/>
                <a:gd name="T44" fmla="*/ 2147483647 w 139"/>
                <a:gd name="T45" fmla="*/ 2147483647 h 138"/>
                <a:gd name="T46" fmla="*/ 2147483647 w 139"/>
                <a:gd name="T47" fmla="*/ 2147483647 h 138"/>
                <a:gd name="T48" fmla="*/ 2147483647 w 139"/>
                <a:gd name="T49" fmla="*/ 2147483647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5" name="Freeform 84"/>
            <p:cNvSpPr>
              <a:spLocks/>
            </p:cNvSpPr>
            <p:nvPr/>
          </p:nvSpPr>
          <p:spPr bwMode="auto">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6" name="Freeform 80"/>
            <p:cNvSpPr>
              <a:spLocks/>
            </p:cNvSpPr>
            <p:nvPr/>
          </p:nvSpPr>
          <p:spPr bwMode="auto">
            <a:xfrm flipV="1">
              <a:off x="11807317" y="4608580"/>
              <a:ext cx="95494" cy="9526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7" name="Oval 66"/>
            <p:cNvSpPr/>
            <p:nvPr/>
          </p:nvSpPr>
          <p:spPr>
            <a:xfrm flipH="1">
              <a:off x="11654528" y="4675266"/>
              <a:ext cx="76395" cy="762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68" name="Oval 67"/>
            <p:cNvSpPr/>
            <p:nvPr/>
          </p:nvSpPr>
          <p:spPr>
            <a:xfrm flipH="1">
              <a:off x="11617921" y="4191000"/>
              <a:ext cx="36606" cy="36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69" name="Oval 68"/>
            <p:cNvSpPr/>
            <p:nvPr/>
          </p:nvSpPr>
          <p:spPr>
            <a:xfrm flipH="1">
              <a:off x="11785036" y="4849919"/>
              <a:ext cx="36605" cy="365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70" name="Group 130"/>
            <p:cNvGrpSpPr>
              <a:grpSpLocks/>
            </p:cNvGrpSpPr>
            <p:nvPr/>
          </p:nvGrpSpPr>
          <p:grpSpPr bwMode="auto">
            <a:xfrm flipH="1">
              <a:off x="10230672" y="4858573"/>
              <a:ext cx="1154448" cy="1149586"/>
              <a:chOff x="4277517" y="3752400"/>
              <a:chExt cx="1154448" cy="1149586"/>
            </a:xfrm>
          </p:grpSpPr>
          <p:sp>
            <p:nvSpPr>
              <p:cNvPr id="83" name="Freeform 143"/>
              <p:cNvSpPr>
                <a:spLocks/>
              </p:cNvSpPr>
              <p:nvPr/>
            </p:nvSpPr>
            <p:spPr bwMode="auto">
              <a:xfrm rot="21259688" flipH="1">
                <a:off x="4277084" y="3751684"/>
                <a:ext cx="1155473" cy="1149535"/>
              </a:xfrm>
              <a:custGeom>
                <a:avLst/>
                <a:gdLst>
                  <a:gd name="T0" fmla="*/ 2147483647 w 355"/>
                  <a:gd name="T1" fmla="*/ 2147483647 h 352"/>
                  <a:gd name="T2" fmla="*/ 2147483647 w 355"/>
                  <a:gd name="T3" fmla="*/ 2147483647 h 352"/>
                  <a:gd name="T4" fmla="*/ 2147483647 w 355"/>
                  <a:gd name="T5" fmla="*/ 2147483647 h 352"/>
                  <a:gd name="T6" fmla="*/ 2147483647 w 355"/>
                  <a:gd name="T7" fmla="*/ 2147483647 h 352"/>
                  <a:gd name="T8" fmla="*/ 2147483647 w 355"/>
                  <a:gd name="T9" fmla="*/ 2147483647 h 352"/>
                  <a:gd name="T10" fmla="*/ 2147483647 w 355"/>
                  <a:gd name="T11" fmla="*/ 2147483647 h 352"/>
                  <a:gd name="T12" fmla="*/ 2147483647 w 355"/>
                  <a:gd name="T13" fmla="*/ 2147483647 h 352"/>
                  <a:gd name="T14" fmla="*/ 2147483647 w 355"/>
                  <a:gd name="T15" fmla="*/ 2147483647 h 352"/>
                  <a:gd name="T16" fmla="*/ 2147483647 w 355"/>
                  <a:gd name="T17" fmla="*/ 2147483647 h 352"/>
                  <a:gd name="T18" fmla="*/ 2147483647 w 355"/>
                  <a:gd name="T19" fmla="*/ 2147483647 h 352"/>
                  <a:gd name="T20" fmla="*/ 2147483647 w 355"/>
                  <a:gd name="T21" fmla="*/ 2147483647 h 352"/>
                  <a:gd name="T22" fmla="*/ 2147483647 w 355"/>
                  <a:gd name="T23" fmla="*/ 2147483647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4" name="Freeform 35"/>
              <p:cNvSpPr>
                <a:spLocks/>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5" name="Freeform 41"/>
              <p:cNvSpPr>
                <a:spLocks/>
              </p:cNvSpPr>
              <p:nvPr/>
            </p:nvSpPr>
            <p:spPr bwMode="auto">
              <a:xfrm rot="756312" flipH="1">
                <a:off x="4402817" y="3854888"/>
                <a:ext cx="904006" cy="943127"/>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6" name="Freeform 41"/>
              <p:cNvSpPr>
                <a:spLocks/>
              </p:cNvSpPr>
              <p:nvPr/>
            </p:nvSpPr>
            <p:spPr bwMode="auto">
              <a:xfrm rot="19656312" flipH="1">
                <a:off x="4620861" y="4081937"/>
                <a:ext cx="467919" cy="489029"/>
              </a:xfrm>
              <a:custGeom>
                <a:avLst/>
                <a:gdLst>
                  <a:gd name="T0" fmla="*/ 2147483647 w 179"/>
                  <a:gd name="T1" fmla="*/ 2147483647 h 186"/>
                  <a:gd name="T2" fmla="*/ 2147483647 w 179"/>
                  <a:gd name="T3" fmla="*/ 2147483647 h 186"/>
                  <a:gd name="T4" fmla="*/ 2147483647 w 179"/>
                  <a:gd name="T5" fmla="*/ 2147483647 h 186"/>
                  <a:gd name="T6" fmla="*/ 2147483647 w 179"/>
                  <a:gd name="T7" fmla="*/ 2147483647 h 186"/>
                  <a:gd name="T8" fmla="*/ 2147483647 w 179"/>
                  <a:gd name="T9" fmla="*/ 2147483647 h 186"/>
                  <a:gd name="T10" fmla="*/ 2147483647 w 179"/>
                  <a:gd name="T11" fmla="*/ 2147483647 h 186"/>
                  <a:gd name="T12" fmla="*/ 2147483647 w 179"/>
                  <a:gd name="T13" fmla="*/ 2147483647 h 186"/>
                  <a:gd name="T14" fmla="*/ 2147483647 w 179"/>
                  <a:gd name="T15" fmla="*/ 2147483647 h 186"/>
                  <a:gd name="T16" fmla="*/ 2147483647 w 179"/>
                  <a:gd name="T17" fmla="*/ 2147483647 h 186"/>
                  <a:gd name="T18" fmla="*/ 2147483647 w 179"/>
                  <a:gd name="T19" fmla="*/ 2147483647 h 186"/>
                  <a:gd name="T20" fmla="*/ 2147483647 w 179"/>
                  <a:gd name="T21" fmla="*/ 2147483647 h 186"/>
                  <a:gd name="T22" fmla="*/ 2147483647 w 179"/>
                  <a:gd name="T23" fmla="*/ 2147483647 h 186"/>
                  <a:gd name="T24" fmla="*/ 2147483647 w 179"/>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7" name="Freeform 42"/>
              <p:cNvSpPr>
                <a:spLocks/>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71" name="Freeform 32"/>
            <p:cNvSpPr>
              <a:spLocks/>
            </p:cNvSpPr>
            <p:nvPr/>
          </p:nvSpPr>
          <p:spPr bwMode="auto">
            <a:xfrm>
              <a:off x="9499555" y="5777168"/>
              <a:ext cx="385158" cy="385824"/>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2" name="Freeform 80"/>
            <p:cNvSpPr>
              <a:spLocks/>
            </p:cNvSpPr>
            <p:nvPr/>
          </p:nvSpPr>
          <p:spPr bwMode="auto">
            <a:xfrm flipV="1">
              <a:off x="9259229" y="5397694"/>
              <a:ext cx="95494" cy="95265"/>
            </a:xfrm>
            <a:custGeom>
              <a:avLst/>
              <a:gdLst>
                <a:gd name="T0" fmla="*/ 2147483647 w 76"/>
                <a:gd name="T1" fmla="*/ 2147483647 h 76"/>
                <a:gd name="T2" fmla="*/ 2147483647 w 76"/>
                <a:gd name="T3" fmla="*/ 2147483647 h 76"/>
                <a:gd name="T4" fmla="*/ 2147483647 w 76"/>
                <a:gd name="T5" fmla="*/ 2147483647 h 76"/>
                <a:gd name="T6" fmla="*/ 2147483647 w 76"/>
                <a:gd name="T7" fmla="*/ 2147483647 h 76"/>
                <a:gd name="T8" fmla="*/ 2147483647 w 76"/>
                <a:gd name="T9" fmla="*/ 2147483647 h 76"/>
                <a:gd name="T10" fmla="*/ 2147483647 w 76"/>
                <a:gd name="T11" fmla="*/ 2147483647 h 76"/>
                <a:gd name="T12" fmla="*/ 2147483647 w 76"/>
                <a:gd name="T13" fmla="*/ 0 h 76"/>
                <a:gd name="T14" fmla="*/ 2147483647 w 76"/>
                <a:gd name="T15" fmla="*/ 2147483647 h 76"/>
                <a:gd name="T16" fmla="*/ 2147483647 w 76"/>
                <a:gd name="T17" fmla="*/ 0 h 76"/>
                <a:gd name="T18" fmla="*/ 2147483647 w 76"/>
                <a:gd name="T19" fmla="*/ 2147483647 h 76"/>
                <a:gd name="T20" fmla="*/ 2147483647 w 76"/>
                <a:gd name="T21" fmla="*/ 2147483647 h 76"/>
                <a:gd name="T22" fmla="*/ 2147483647 w 76"/>
                <a:gd name="T23" fmla="*/ 2147483647 h 76"/>
                <a:gd name="T24" fmla="*/ 2147483647 w 76"/>
                <a:gd name="T25" fmla="*/ 2147483647 h 76"/>
                <a:gd name="T26" fmla="*/ 2147483647 w 76"/>
                <a:gd name="T27" fmla="*/ 2147483647 h 76"/>
                <a:gd name="T28" fmla="*/ 0 w 76"/>
                <a:gd name="T29" fmla="*/ 2147483647 h 76"/>
                <a:gd name="T30" fmla="*/ 2147483647 w 76"/>
                <a:gd name="T31" fmla="*/ 2147483647 h 76"/>
                <a:gd name="T32" fmla="*/ 2147483647 w 76"/>
                <a:gd name="T33" fmla="*/ 2147483647 h 76"/>
                <a:gd name="T34" fmla="*/ 2147483647 w 76"/>
                <a:gd name="T35" fmla="*/ 2147483647 h 76"/>
                <a:gd name="T36" fmla="*/ 2147483647 w 76"/>
                <a:gd name="T37" fmla="*/ 2147483647 h 76"/>
                <a:gd name="T38" fmla="*/ 2147483647 w 76"/>
                <a:gd name="T39" fmla="*/ 2147483647 h 76"/>
                <a:gd name="T40" fmla="*/ 2147483647 w 76"/>
                <a:gd name="T41" fmla="*/ 2147483647 h 76"/>
                <a:gd name="T42" fmla="*/ 2147483647 w 76"/>
                <a:gd name="T43" fmla="*/ 2147483647 h 76"/>
                <a:gd name="T44" fmla="*/ 2147483647 w 76"/>
                <a:gd name="T45" fmla="*/ 2147483647 h 76"/>
                <a:gd name="T46" fmla="*/ 2147483647 w 76"/>
                <a:gd name="T47" fmla="*/ 2147483647 h 76"/>
                <a:gd name="T48" fmla="*/ 2147483647 w 76"/>
                <a:gd name="T49" fmla="*/ 2147483647 h 76"/>
                <a:gd name="T50" fmla="*/ 2147483647 w 76"/>
                <a:gd name="T51" fmla="*/ 2147483647 h 76"/>
                <a:gd name="T52" fmla="*/ 2147483647 w 76"/>
                <a:gd name="T53" fmla="*/ 2147483647 h 76"/>
                <a:gd name="T54" fmla="*/ 2147483647 w 76"/>
                <a:gd name="T55" fmla="*/ 2147483647 h 76"/>
                <a:gd name="T56" fmla="*/ 2147483647 w 76"/>
                <a:gd name="T57" fmla="*/ 2147483647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3" name="Freeform 80"/>
            <p:cNvSpPr>
              <a:spLocks/>
            </p:cNvSpPr>
            <p:nvPr/>
          </p:nvSpPr>
          <p:spPr bwMode="auto">
            <a:xfrm>
              <a:off x="7300019" y="5810510"/>
              <a:ext cx="243508" cy="242927"/>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4" name="Freeform 84"/>
            <p:cNvSpPr>
              <a:spLocks/>
            </p:cNvSpPr>
            <p:nvPr/>
          </p:nvSpPr>
          <p:spPr bwMode="auto">
            <a:xfrm>
              <a:off x="8076700" y="5734298"/>
              <a:ext cx="163930" cy="160364"/>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5" name="Freeform 84"/>
            <p:cNvSpPr>
              <a:spLocks/>
            </p:cNvSpPr>
            <p:nvPr/>
          </p:nvSpPr>
          <p:spPr bwMode="auto">
            <a:xfrm>
              <a:off x="7368456" y="5885135"/>
              <a:ext cx="106635" cy="103204"/>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6" name="Oval 75"/>
            <p:cNvSpPr/>
            <p:nvPr/>
          </p:nvSpPr>
          <p:spPr>
            <a:xfrm flipH="1">
              <a:off x="9615739" y="5894662"/>
              <a:ext cx="152790" cy="1524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77" name="Group 137"/>
            <p:cNvGrpSpPr>
              <a:grpSpLocks/>
            </p:cNvGrpSpPr>
            <p:nvPr/>
          </p:nvGrpSpPr>
          <p:grpSpPr bwMode="auto">
            <a:xfrm>
              <a:off x="4803790" y="5319186"/>
              <a:ext cx="2690707" cy="1385231"/>
              <a:chOff x="5184534" y="1125344"/>
              <a:chExt cx="2690707" cy="1385231"/>
            </a:xfrm>
          </p:grpSpPr>
          <p:sp>
            <p:nvSpPr>
              <p:cNvPr id="78" name="Freeform 67"/>
              <p:cNvSpPr>
                <a:spLocks/>
              </p:cNvSpPr>
              <p:nvPr/>
            </p:nvSpPr>
            <p:spPr bwMode="auto">
              <a:xfrm rot="8881702">
                <a:off x="6701953" y="1341987"/>
                <a:ext cx="1172980" cy="1168588"/>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 fmla="*/ 9558 w 10006"/>
                  <a:gd name="connsiteY0" fmla="*/ 6618 h 10000"/>
                  <a:gd name="connsiteX1" fmla="*/ 9355 w 10006"/>
                  <a:gd name="connsiteY1" fmla="*/ 6618 h 10000"/>
                  <a:gd name="connsiteX2" fmla="*/ 9153 w 10006"/>
                  <a:gd name="connsiteY2" fmla="*/ 6346 h 10000"/>
                  <a:gd name="connsiteX3" fmla="*/ 1887 w 10006"/>
                  <a:gd name="connsiteY3" fmla="*/ 181 h 10000"/>
                  <a:gd name="connsiteX4" fmla="*/ 8236 w 10006"/>
                  <a:gd name="connsiteY4" fmla="*/ 6348 h 10000"/>
                  <a:gd name="connsiteX5" fmla="*/ 71 w 10006"/>
                  <a:gd name="connsiteY5" fmla="*/ 9428 h 10000"/>
                  <a:gd name="connsiteX6" fmla="*/ 9558 w 10006"/>
                  <a:gd name="connsiteY6" fmla="*/ 6618 h 10000"/>
                  <a:gd name="connsiteX0" fmla="*/ 9558 w 10006"/>
                  <a:gd name="connsiteY0" fmla="*/ 6652 h 10034"/>
                  <a:gd name="connsiteX1" fmla="*/ 9355 w 10006"/>
                  <a:gd name="connsiteY1" fmla="*/ 6652 h 10034"/>
                  <a:gd name="connsiteX2" fmla="*/ 9153 w 10006"/>
                  <a:gd name="connsiteY2" fmla="*/ 6380 h 10034"/>
                  <a:gd name="connsiteX3" fmla="*/ 1887 w 10006"/>
                  <a:gd name="connsiteY3" fmla="*/ 215 h 10034"/>
                  <a:gd name="connsiteX4" fmla="*/ 8236 w 10006"/>
                  <a:gd name="connsiteY4" fmla="*/ 6382 h 10034"/>
                  <a:gd name="connsiteX5" fmla="*/ 71 w 10006"/>
                  <a:gd name="connsiteY5" fmla="*/ 9462 h 10034"/>
                  <a:gd name="connsiteX6" fmla="*/ 9558 w 10006"/>
                  <a:gd name="connsiteY6" fmla="*/ 6652 h 10034"/>
                  <a:gd name="connsiteX0" fmla="*/ 9558 w 9558"/>
                  <a:gd name="connsiteY0" fmla="*/ 6652 h 10197"/>
                  <a:gd name="connsiteX1" fmla="*/ 9355 w 9558"/>
                  <a:gd name="connsiteY1" fmla="*/ 6652 h 10197"/>
                  <a:gd name="connsiteX2" fmla="*/ 9153 w 9558"/>
                  <a:gd name="connsiteY2" fmla="*/ 6380 h 10197"/>
                  <a:gd name="connsiteX3" fmla="*/ 1887 w 9558"/>
                  <a:gd name="connsiteY3" fmla="*/ 215 h 10197"/>
                  <a:gd name="connsiteX4" fmla="*/ 8236 w 9558"/>
                  <a:gd name="connsiteY4" fmla="*/ 6382 h 10197"/>
                  <a:gd name="connsiteX5" fmla="*/ 71 w 9558"/>
                  <a:gd name="connsiteY5" fmla="*/ 9462 h 10197"/>
                  <a:gd name="connsiteX6" fmla="*/ 9558 w 9558"/>
                  <a:gd name="connsiteY6" fmla="*/ 6652 h 10197"/>
                  <a:gd name="connsiteX0" fmla="*/ 10234 w 10234"/>
                  <a:gd name="connsiteY0" fmla="*/ 6523 h 10000"/>
                  <a:gd name="connsiteX1" fmla="*/ 10022 w 10234"/>
                  <a:gd name="connsiteY1" fmla="*/ 6523 h 10000"/>
                  <a:gd name="connsiteX2" fmla="*/ 9810 w 10234"/>
                  <a:gd name="connsiteY2" fmla="*/ 6257 h 10000"/>
                  <a:gd name="connsiteX3" fmla="*/ 2208 w 10234"/>
                  <a:gd name="connsiteY3" fmla="*/ 211 h 10000"/>
                  <a:gd name="connsiteX4" fmla="*/ 8851 w 10234"/>
                  <a:gd name="connsiteY4" fmla="*/ 6259 h 10000"/>
                  <a:gd name="connsiteX5" fmla="*/ 308 w 10234"/>
                  <a:gd name="connsiteY5" fmla="*/ 9279 h 10000"/>
                  <a:gd name="connsiteX6" fmla="*/ 10234 w 10234"/>
                  <a:gd name="connsiteY6" fmla="*/ 6523 h 10000"/>
                  <a:gd name="connsiteX0" fmla="*/ 9701 w 9701"/>
                  <a:gd name="connsiteY0" fmla="*/ 6523 h 9364"/>
                  <a:gd name="connsiteX1" fmla="*/ 9489 w 9701"/>
                  <a:gd name="connsiteY1" fmla="*/ 6523 h 9364"/>
                  <a:gd name="connsiteX2" fmla="*/ 9277 w 9701"/>
                  <a:gd name="connsiteY2" fmla="*/ 6257 h 9364"/>
                  <a:gd name="connsiteX3" fmla="*/ 1675 w 9701"/>
                  <a:gd name="connsiteY3" fmla="*/ 211 h 9364"/>
                  <a:gd name="connsiteX4" fmla="*/ 8318 w 9701"/>
                  <a:gd name="connsiteY4" fmla="*/ 6259 h 9364"/>
                  <a:gd name="connsiteX5" fmla="*/ 328 w 9701"/>
                  <a:gd name="connsiteY5" fmla="*/ 8536 h 9364"/>
                  <a:gd name="connsiteX6" fmla="*/ 9701 w 9701"/>
                  <a:gd name="connsiteY6" fmla="*/ 6523 h 9364"/>
                  <a:gd name="connsiteX0" fmla="*/ 9679 w 9679"/>
                  <a:gd name="connsiteY0" fmla="*/ 6967 h 10001"/>
                  <a:gd name="connsiteX1" fmla="*/ 9460 w 9679"/>
                  <a:gd name="connsiteY1" fmla="*/ 6967 h 10001"/>
                  <a:gd name="connsiteX2" fmla="*/ 9242 w 9679"/>
                  <a:gd name="connsiteY2" fmla="*/ 6683 h 10001"/>
                  <a:gd name="connsiteX3" fmla="*/ 1406 w 9679"/>
                  <a:gd name="connsiteY3" fmla="*/ 226 h 10001"/>
                  <a:gd name="connsiteX4" fmla="*/ 8253 w 9679"/>
                  <a:gd name="connsiteY4" fmla="*/ 6685 h 10001"/>
                  <a:gd name="connsiteX5" fmla="*/ 17 w 9679"/>
                  <a:gd name="connsiteY5" fmla="*/ 9117 h 10001"/>
                  <a:gd name="connsiteX6" fmla="*/ 9679 w 9679"/>
                  <a:gd name="connsiteY6" fmla="*/ 6967 h 10001"/>
                  <a:gd name="connsiteX0" fmla="*/ 10080 w 10080"/>
                  <a:gd name="connsiteY0" fmla="*/ 6966 h 10000"/>
                  <a:gd name="connsiteX1" fmla="*/ 9854 w 10080"/>
                  <a:gd name="connsiteY1" fmla="*/ 6966 h 10000"/>
                  <a:gd name="connsiteX2" fmla="*/ 9629 w 10080"/>
                  <a:gd name="connsiteY2" fmla="*/ 6682 h 10000"/>
                  <a:gd name="connsiteX3" fmla="*/ 1533 w 10080"/>
                  <a:gd name="connsiteY3" fmla="*/ 226 h 10000"/>
                  <a:gd name="connsiteX4" fmla="*/ 8607 w 10080"/>
                  <a:gd name="connsiteY4" fmla="*/ 6684 h 10000"/>
                  <a:gd name="connsiteX5" fmla="*/ 98 w 10080"/>
                  <a:gd name="connsiteY5" fmla="*/ 9116 h 10000"/>
                  <a:gd name="connsiteX6" fmla="*/ 10080 w 10080"/>
                  <a:gd name="connsiteY6" fmla="*/ 6966 h 10000"/>
                  <a:gd name="connsiteX0" fmla="*/ 9999 w 9999"/>
                  <a:gd name="connsiteY0" fmla="*/ 6966 h 10505"/>
                  <a:gd name="connsiteX1" fmla="*/ 9773 w 9999"/>
                  <a:gd name="connsiteY1" fmla="*/ 6966 h 10505"/>
                  <a:gd name="connsiteX2" fmla="*/ 9548 w 9999"/>
                  <a:gd name="connsiteY2" fmla="*/ 6682 h 10505"/>
                  <a:gd name="connsiteX3" fmla="*/ 1452 w 9999"/>
                  <a:gd name="connsiteY3" fmla="*/ 226 h 10505"/>
                  <a:gd name="connsiteX4" fmla="*/ 8526 w 9999"/>
                  <a:gd name="connsiteY4" fmla="*/ 6684 h 10505"/>
                  <a:gd name="connsiteX5" fmla="*/ 17 w 9999"/>
                  <a:gd name="connsiteY5" fmla="*/ 9116 h 10505"/>
                  <a:gd name="connsiteX6" fmla="*/ 9999 w 9999"/>
                  <a:gd name="connsiteY6" fmla="*/ 6966 h 10505"/>
                  <a:gd name="connsiteX0" fmla="*/ 9477 w 9477"/>
                  <a:gd name="connsiteY0" fmla="*/ 6631 h 8681"/>
                  <a:gd name="connsiteX1" fmla="*/ 9251 w 9477"/>
                  <a:gd name="connsiteY1" fmla="*/ 6631 h 8681"/>
                  <a:gd name="connsiteX2" fmla="*/ 9026 w 9477"/>
                  <a:gd name="connsiteY2" fmla="*/ 6361 h 8681"/>
                  <a:gd name="connsiteX3" fmla="*/ 929 w 9477"/>
                  <a:gd name="connsiteY3" fmla="*/ 215 h 8681"/>
                  <a:gd name="connsiteX4" fmla="*/ 8004 w 9477"/>
                  <a:gd name="connsiteY4" fmla="*/ 6363 h 8681"/>
                  <a:gd name="connsiteX5" fmla="*/ 18 w 9477"/>
                  <a:gd name="connsiteY5" fmla="*/ 6936 h 8681"/>
                  <a:gd name="connsiteX6" fmla="*/ 9477 w 9477"/>
                  <a:gd name="connsiteY6" fmla="*/ 6631 h 8681"/>
                  <a:gd name="connsiteX0" fmla="*/ 11827 w 11827"/>
                  <a:gd name="connsiteY0" fmla="*/ 7639 h 9493"/>
                  <a:gd name="connsiteX1" fmla="*/ 11589 w 11827"/>
                  <a:gd name="connsiteY1" fmla="*/ 7639 h 9493"/>
                  <a:gd name="connsiteX2" fmla="*/ 11351 w 11827"/>
                  <a:gd name="connsiteY2" fmla="*/ 7327 h 9493"/>
                  <a:gd name="connsiteX3" fmla="*/ 2807 w 11827"/>
                  <a:gd name="connsiteY3" fmla="*/ 248 h 9493"/>
                  <a:gd name="connsiteX4" fmla="*/ 10273 w 11827"/>
                  <a:gd name="connsiteY4" fmla="*/ 7330 h 9493"/>
                  <a:gd name="connsiteX5" fmla="*/ 14 w 11827"/>
                  <a:gd name="connsiteY5" fmla="*/ 7210 h 9493"/>
                  <a:gd name="connsiteX6" fmla="*/ 11827 w 11827"/>
                  <a:gd name="connsiteY6" fmla="*/ 7639 h 9493"/>
                  <a:gd name="connsiteX0" fmla="*/ 9989 w 9989"/>
                  <a:gd name="connsiteY0" fmla="*/ 8047 h 9586"/>
                  <a:gd name="connsiteX1" fmla="*/ 9788 w 9989"/>
                  <a:gd name="connsiteY1" fmla="*/ 8047 h 9586"/>
                  <a:gd name="connsiteX2" fmla="*/ 9587 w 9989"/>
                  <a:gd name="connsiteY2" fmla="*/ 7718 h 9586"/>
                  <a:gd name="connsiteX3" fmla="*/ 2362 w 9989"/>
                  <a:gd name="connsiteY3" fmla="*/ 261 h 9586"/>
                  <a:gd name="connsiteX4" fmla="*/ 8675 w 9989"/>
                  <a:gd name="connsiteY4" fmla="*/ 7721 h 9586"/>
                  <a:gd name="connsiteX5" fmla="*/ 1 w 9989"/>
                  <a:gd name="connsiteY5" fmla="*/ 7595 h 9586"/>
                  <a:gd name="connsiteX6" fmla="*/ 9989 w 9989"/>
                  <a:gd name="connsiteY6" fmla="*/ 8047 h 9586"/>
                  <a:gd name="connsiteX0" fmla="*/ 10021 w 10021"/>
                  <a:gd name="connsiteY0" fmla="*/ 8395 h 10528"/>
                  <a:gd name="connsiteX1" fmla="*/ 9820 w 10021"/>
                  <a:gd name="connsiteY1" fmla="*/ 8395 h 10528"/>
                  <a:gd name="connsiteX2" fmla="*/ 9619 w 10021"/>
                  <a:gd name="connsiteY2" fmla="*/ 8051 h 10528"/>
                  <a:gd name="connsiteX3" fmla="*/ 2386 w 10021"/>
                  <a:gd name="connsiteY3" fmla="*/ 272 h 10528"/>
                  <a:gd name="connsiteX4" fmla="*/ 8706 w 10021"/>
                  <a:gd name="connsiteY4" fmla="*/ 8054 h 10528"/>
                  <a:gd name="connsiteX5" fmla="*/ 22 w 10021"/>
                  <a:gd name="connsiteY5" fmla="*/ 7923 h 10528"/>
                  <a:gd name="connsiteX6" fmla="*/ 10021 w 10021"/>
                  <a:gd name="connsiteY6" fmla="*/ 8395 h 10528"/>
                  <a:gd name="connsiteX0" fmla="*/ 10007 w 10007"/>
                  <a:gd name="connsiteY0" fmla="*/ 8395 h 9947"/>
                  <a:gd name="connsiteX1" fmla="*/ 9806 w 10007"/>
                  <a:gd name="connsiteY1" fmla="*/ 8395 h 9947"/>
                  <a:gd name="connsiteX2" fmla="*/ 9605 w 10007"/>
                  <a:gd name="connsiteY2" fmla="*/ 8051 h 9947"/>
                  <a:gd name="connsiteX3" fmla="*/ 2372 w 10007"/>
                  <a:gd name="connsiteY3" fmla="*/ 272 h 9947"/>
                  <a:gd name="connsiteX4" fmla="*/ 8692 w 10007"/>
                  <a:gd name="connsiteY4" fmla="*/ 8054 h 9947"/>
                  <a:gd name="connsiteX5" fmla="*/ 8 w 10007"/>
                  <a:gd name="connsiteY5" fmla="*/ 7923 h 9947"/>
                  <a:gd name="connsiteX6" fmla="*/ 10007 w 10007"/>
                  <a:gd name="connsiteY6" fmla="*/ 8395 h 9947"/>
                  <a:gd name="connsiteX0" fmla="*/ 10000 w 10000"/>
                  <a:gd name="connsiteY0" fmla="*/ 8440 h 10000"/>
                  <a:gd name="connsiteX1" fmla="*/ 9799 w 10000"/>
                  <a:gd name="connsiteY1" fmla="*/ 8440 h 10000"/>
                  <a:gd name="connsiteX2" fmla="*/ 9598 w 10000"/>
                  <a:gd name="connsiteY2" fmla="*/ 8094 h 10000"/>
                  <a:gd name="connsiteX3" fmla="*/ 2370 w 10000"/>
                  <a:gd name="connsiteY3" fmla="*/ 273 h 10000"/>
                  <a:gd name="connsiteX4" fmla="*/ 8686 w 10000"/>
                  <a:gd name="connsiteY4" fmla="*/ 8097 h 10000"/>
                  <a:gd name="connsiteX5" fmla="*/ 8 w 10000"/>
                  <a:gd name="connsiteY5" fmla="*/ 7965 h 10000"/>
                  <a:gd name="connsiteX6" fmla="*/ 10000 w 10000"/>
                  <a:gd name="connsiteY6" fmla="*/ 8440 h 10000"/>
                  <a:gd name="connsiteX0" fmla="*/ 10000 w 10000"/>
                  <a:gd name="connsiteY0" fmla="*/ 8440 h 10355"/>
                  <a:gd name="connsiteX1" fmla="*/ 9799 w 10000"/>
                  <a:gd name="connsiteY1" fmla="*/ 8440 h 10355"/>
                  <a:gd name="connsiteX2" fmla="*/ 9598 w 10000"/>
                  <a:gd name="connsiteY2" fmla="*/ 8094 h 10355"/>
                  <a:gd name="connsiteX3" fmla="*/ 2370 w 10000"/>
                  <a:gd name="connsiteY3" fmla="*/ 273 h 10355"/>
                  <a:gd name="connsiteX4" fmla="*/ 8686 w 10000"/>
                  <a:gd name="connsiteY4" fmla="*/ 8097 h 10355"/>
                  <a:gd name="connsiteX5" fmla="*/ 8 w 10000"/>
                  <a:gd name="connsiteY5" fmla="*/ 7965 h 10355"/>
                  <a:gd name="connsiteX6" fmla="*/ 10000 w 10000"/>
                  <a:gd name="connsiteY6" fmla="*/ 8440 h 10355"/>
                  <a:gd name="connsiteX0" fmla="*/ 10000 w 10000"/>
                  <a:gd name="connsiteY0" fmla="*/ 8440 h 10355"/>
                  <a:gd name="connsiteX1" fmla="*/ 9799 w 10000"/>
                  <a:gd name="connsiteY1" fmla="*/ 8440 h 10355"/>
                  <a:gd name="connsiteX2" fmla="*/ 9598 w 10000"/>
                  <a:gd name="connsiteY2" fmla="*/ 8094 h 10355"/>
                  <a:gd name="connsiteX3" fmla="*/ 2370 w 10000"/>
                  <a:gd name="connsiteY3" fmla="*/ 273 h 10355"/>
                  <a:gd name="connsiteX4" fmla="*/ 8686 w 10000"/>
                  <a:gd name="connsiteY4" fmla="*/ 8097 h 10355"/>
                  <a:gd name="connsiteX5" fmla="*/ 8 w 10000"/>
                  <a:gd name="connsiteY5" fmla="*/ 7965 h 10355"/>
                  <a:gd name="connsiteX6" fmla="*/ 10000 w 10000"/>
                  <a:gd name="connsiteY6" fmla="*/ 8440 h 10355"/>
                  <a:gd name="connsiteX0" fmla="*/ 10000 w 10000"/>
                  <a:gd name="connsiteY0" fmla="*/ 8605 h 10520"/>
                  <a:gd name="connsiteX1" fmla="*/ 9799 w 10000"/>
                  <a:gd name="connsiteY1" fmla="*/ 8605 h 10520"/>
                  <a:gd name="connsiteX2" fmla="*/ 9598 w 10000"/>
                  <a:gd name="connsiteY2" fmla="*/ 8259 h 10520"/>
                  <a:gd name="connsiteX3" fmla="*/ 2370 w 10000"/>
                  <a:gd name="connsiteY3" fmla="*/ 438 h 10520"/>
                  <a:gd name="connsiteX4" fmla="*/ 8686 w 10000"/>
                  <a:gd name="connsiteY4" fmla="*/ 8262 h 10520"/>
                  <a:gd name="connsiteX5" fmla="*/ 8 w 10000"/>
                  <a:gd name="connsiteY5" fmla="*/ 8130 h 10520"/>
                  <a:gd name="connsiteX6" fmla="*/ 10000 w 10000"/>
                  <a:gd name="connsiteY6" fmla="*/ 8605 h 10520"/>
                  <a:gd name="connsiteX0" fmla="*/ 10000 w 10000"/>
                  <a:gd name="connsiteY0" fmla="*/ 9473 h 11388"/>
                  <a:gd name="connsiteX1" fmla="*/ 9799 w 10000"/>
                  <a:gd name="connsiteY1" fmla="*/ 9473 h 11388"/>
                  <a:gd name="connsiteX2" fmla="*/ 9598 w 10000"/>
                  <a:gd name="connsiteY2" fmla="*/ 9127 h 11388"/>
                  <a:gd name="connsiteX3" fmla="*/ 2972 w 10000"/>
                  <a:gd name="connsiteY3" fmla="*/ 399 h 11388"/>
                  <a:gd name="connsiteX4" fmla="*/ 8686 w 10000"/>
                  <a:gd name="connsiteY4" fmla="*/ 9130 h 11388"/>
                  <a:gd name="connsiteX5" fmla="*/ 8 w 10000"/>
                  <a:gd name="connsiteY5" fmla="*/ 8998 h 11388"/>
                  <a:gd name="connsiteX6" fmla="*/ 10000 w 10000"/>
                  <a:gd name="connsiteY6" fmla="*/ 9473 h 1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9" name="Freeform 67"/>
              <p:cNvSpPr>
                <a:spLocks/>
              </p:cNvSpPr>
              <p:nvPr/>
            </p:nvSpPr>
            <p:spPr bwMode="auto">
              <a:xfrm rot="21087457">
                <a:off x="5185197" y="1138754"/>
                <a:ext cx="1115683" cy="1228923"/>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 fmla="*/ 9558 w 10006"/>
                  <a:gd name="connsiteY0" fmla="*/ 6618 h 10000"/>
                  <a:gd name="connsiteX1" fmla="*/ 9355 w 10006"/>
                  <a:gd name="connsiteY1" fmla="*/ 6618 h 10000"/>
                  <a:gd name="connsiteX2" fmla="*/ 9153 w 10006"/>
                  <a:gd name="connsiteY2" fmla="*/ 6346 h 10000"/>
                  <a:gd name="connsiteX3" fmla="*/ 1887 w 10006"/>
                  <a:gd name="connsiteY3" fmla="*/ 181 h 10000"/>
                  <a:gd name="connsiteX4" fmla="*/ 8236 w 10006"/>
                  <a:gd name="connsiteY4" fmla="*/ 6348 h 10000"/>
                  <a:gd name="connsiteX5" fmla="*/ 71 w 10006"/>
                  <a:gd name="connsiteY5" fmla="*/ 9428 h 10000"/>
                  <a:gd name="connsiteX6" fmla="*/ 9558 w 10006"/>
                  <a:gd name="connsiteY6" fmla="*/ 6618 h 10000"/>
                  <a:gd name="connsiteX0" fmla="*/ 9558 w 10006"/>
                  <a:gd name="connsiteY0" fmla="*/ 6652 h 10034"/>
                  <a:gd name="connsiteX1" fmla="*/ 9355 w 10006"/>
                  <a:gd name="connsiteY1" fmla="*/ 6652 h 10034"/>
                  <a:gd name="connsiteX2" fmla="*/ 9153 w 10006"/>
                  <a:gd name="connsiteY2" fmla="*/ 6380 h 10034"/>
                  <a:gd name="connsiteX3" fmla="*/ 1887 w 10006"/>
                  <a:gd name="connsiteY3" fmla="*/ 215 h 10034"/>
                  <a:gd name="connsiteX4" fmla="*/ 8236 w 10006"/>
                  <a:gd name="connsiteY4" fmla="*/ 6382 h 10034"/>
                  <a:gd name="connsiteX5" fmla="*/ 71 w 10006"/>
                  <a:gd name="connsiteY5" fmla="*/ 9462 h 10034"/>
                  <a:gd name="connsiteX6" fmla="*/ 9558 w 10006"/>
                  <a:gd name="connsiteY6" fmla="*/ 6652 h 10034"/>
                  <a:gd name="connsiteX0" fmla="*/ 9558 w 9558"/>
                  <a:gd name="connsiteY0" fmla="*/ 6652 h 10197"/>
                  <a:gd name="connsiteX1" fmla="*/ 9355 w 9558"/>
                  <a:gd name="connsiteY1" fmla="*/ 6652 h 10197"/>
                  <a:gd name="connsiteX2" fmla="*/ 9153 w 9558"/>
                  <a:gd name="connsiteY2" fmla="*/ 6380 h 10197"/>
                  <a:gd name="connsiteX3" fmla="*/ 1887 w 9558"/>
                  <a:gd name="connsiteY3" fmla="*/ 215 h 10197"/>
                  <a:gd name="connsiteX4" fmla="*/ 8236 w 9558"/>
                  <a:gd name="connsiteY4" fmla="*/ 6382 h 10197"/>
                  <a:gd name="connsiteX5" fmla="*/ 71 w 9558"/>
                  <a:gd name="connsiteY5" fmla="*/ 9462 h 10197"/>
                  <a:gd name="connsiteX6" fmla="*/ 9558 w 9558"/>
                  <a:gd name="connsiteY6" fmla="*/ 6652 h 10197"/>
                  <a:gd name="connsiteX0" fmla="*/ 10000 w 10000"/>
                  <a:gd name="connsiteY0" fmla="*/ 6696 h 10173"/>
                  <a:gd name="connsiteX1" fmla="*/ 9788 w 10000"/>
                  <a:gd name="connsiteY1" fmla="*/ 6696 h 10173"/>
                  <a:gd name="connsiteX2" fmla="*/ 9576 w 10000"/>
                  <a:gd name="connsiteY2" fmla="*/ 6430 h 10173"/>
                  <a:gd name="connsiteX3" fmla="*/ 1974 w 10000"/>
                  <a:gd name="connsiteY3" fmla="*/ 384 h 10173"/>
                  <a:gd name="connsiteX4" fmla="*/ 8617 w 10000"/>
                  <a:gd name="connsiteY4" fmla="*/ 6432 h 10173"/>
                  <a:gd name="connsiteX5" fmla="*/ 74 w 10000"/>
                  <a:gd name="connsiteY5" fmla="*/ 9452 h 10173"/>
                  <a:gd name="connsiteX6" fmla="*/ 10000 w 10000"/>
                  <a:gd name="connsiteY6" fmla="*/ 6696 h 10173"/>
                  <a:gd name="connsiteX0" fmla="*/ 10000 w 10000"/>
                  <a:gd name="connsiteY0" fmla="*/ 6696 h 10173"/>
                  <a:gd name="connsiteX1" fmla="*/ 9788 w 10000"/>
                  <a:gd name="connsiteY1" fmla="*/ 6696 h 10173"/>
                  <a:gd name="connsiteX2" fmla="*/ 9576 w 10000"/>
                  <a:gd name="connsiteY2" fmla="*/ 6430 h 10173"/>
                  <a:gd name="connsiteX3" fmla="*/ 1974 w 10000"/>
                  <a:gd name="connsiteY3" fmla="*/ 384 h 10173"/>
                  <a:gd name="connsiteX4" fmla="*/ 8617 w 10000"/>
                  <a:gd name="connsiteY4" fmla="*/ 6432 h 10173"/>
                  <a:gd name="connsiteX5" fmla="*/ 74 w 10000"/>
                  <a:gd name="connsiteY5" fmla="*/ 9452 h 10173"/>
                  <a:gd name="connsiteX6" fmla="*/ 10000 w 10000"/>
                  <a:gd name="connsiteY6" fmla="*/ 6696 h 10173"/>
                  <a:gd name="connsiteX0" fmla="*/ 10000 w 10000"/>
                  <a:gd name="connsiteY0" fmla="*/ 6747 h 10224"/>
                  <a:gd name="connsiteX1" fmla="*/ 9788 w 10000"/>
                  <a:gd name="connsiteY1" fmla="*/ 6747 h 10224"/>
                  <a:gd name="connsiteX2" fmla="*/ 9576 w 10000"/>
                  <a:gd name="connsiteY2" fmla="*/ 6481 h 10224"/>
                  <a:gd name="connsiteX3" fmla="*/ 1974 w 10000"/>
                  <a:gd name="connsiteY3" fmla="*/ 435 h 10224"/>
                  <a:gd name="connsiteX4" fmla="*/ 8617 w 10000"/>
                  <a:gd name="connsiteY4" fmla="*/ 6483 h 10224"/>
                  <a:gd name="connsiteX5" fmla="*/ 74 w 10000"/>
                  <a:gd name="connsiteY5" fmla="*/ 9503 h 10224"/>
                  <a:gd name="connsiteX6" fmla="*/ 10000 w 10000"/>
                  <a:gd name="connsiteY6" fmla="*/ 6747 h 10224"/>
                  <a:gd name="connsiteX0" fmla="*/ 10000 w 10000"/>
                  <a:gd name="connsiteY0" fmla="*/ 5820 h 9297"/>
                  <a:gd name="connsiteX1" fmla="*/ 9788 w 10000"/>
                  <a:gd name="connsiteY1" fmla="*/ 5820 h 9297"/>
                  <a:gd name="connsiteX2" fmla="*/ 9576 w 10000"/>
                  <a:gd name="connsiteY2" fmla="*/ 5554 h 9297"/>
                  <a:gd name="connsiteX3" fmla="*/ 2180 w 10000"/>
                  <a:gd name="connsiteY3" fmla="*/ 500 h 9297"/>
                  <a:gd name="connsiteX4" fmla="*/ 8617 w 10000"/>
                  <a:gd name="connsiteY4" fmla="*/ 5556 h 9297"/>
                  <a:gd name="connsiteX5" fmla="*/ 74 w 10000"/>
                  <a:gd name="connsiteY5" fmla="*/ 8576 h 9297"/>
                  <a:gd name="connsiteX6" fmla="*/ 10000 w 10000"/>
                  <a:gd name="connsiteY6" fmla="*/ 5820 h 9297"/>
                  <a:gd name="connsiteX0" fmla="*/ 10000 w 10000"/>
                  <a:gd name="connsiteY0" fmla="*/ 6260 h 10000"/>
                  <a:gd name="connsiteX1" fmla="*/ 9788 w 10000"/>
                  <a:gd name="connsiteY1" fmla="*/ 6260 h 10000"/>
                  <a:gd name="connsiteX2" fmla="*/ 9576 w 10000"/>
                  <a:gd name="connsiteY2" fmla="*/ 5974 h 10000"/>
                  <a:gd name="connsiteX3" fmla="*/ 2180 w 10000"/>
                  <a:gd name="connsiteY3" fmla="*/ 538 h 10000"/>
                  <a:gd name="connsiteX4" fmla="*/ 8617 w 10000"/>
                  <a:gd name="connsiteY4" fmla="*/ 5976 h 10000"/>
                  <a:gd name="connsiteX5" fmla="*/ 74 w 10000"/>
                  <a:gd name="connsiteY5" fmla="*/ 9224 h 10000"/>
                  <a:gd name="connsiteX6" fmla="*/ 10000 w 10000"/>
                  <a:gd name="connsiteY6" fmla="*/ 6260 h 10000"/>
                  <a:gd name="connsiteX0" fmla="*/ 10000 w 10000"/>
                  <a:gd name="connsiteY0" fmla="*/ 6206 h 9946"/>
                  <a:gd name="connsiteX1" fmla="*/ 9788 w 10000"/>
                  <a:gd name="connsiteY1" fmla="*/ 6206 h 9946"/>
                  <a:gd name="connsiteX2" fmla="*/ 9576 w 10000"/>
                  <a:gd name="connsiteY2" fmla="*/ 5920 h 9946"/>
                  <a:gd name="connsiteX3" fmla="*/ 2180 w 10000"/>
                  <a:gd name="connsiteY3" fmla="*/ 484 h 9946"/>
                  <a:gd name="connsiteX4" fmla="*/ 8617 w 10000"/>
                  <a:gd name="connsiteY4" fmla="*/ 5922 h 9946"/>
                  <a:gd name="connsiteX5" fmla="*/ 74 w 10000"/>
                  <a:gd name="connsiteY5" fmla="*/ 9170 h 9946"/>
                  <a:gd name="connsiteX6" fmla="*/ 10000 w 10000"/>
                  <a:gd name="connsiteY6" fmla="*/ 6206 h 9946"/>
                  <a:gd name="connsiteX0" fmla="*/ 10000 w 10000"/>
                  <a:gd name="connsiteY0" fmla="*/ 6240 h 10000"/>
                  <a:gd name="connsiteX1" fmla="*/ 9788 w 10000"/>
                  <a:gd name="connsiteY1" fmla="*/ 6240 h 10000"/>
                  <a:gd name="connsiteX2" fmla="*/ 9576 w 10000"/>
                  <a:gd name="connsiteY2" fmla="*/ 5952 h 10000"/>
                  <a:gd name="connsiteX3" fmla="*/ 2180 w 10000"/>
                  <a:gd name="connsiteY3" fmla="*/ 487 h 10000"/>
                  <a:gd name="connsiteX4" fmla="*/ 8617 w 10000"/>
                  <a:gd name="connsiteY4" fmla="*/ 5954 h 10000"/>
                  <a:gd name="connsiteX5" fmla="*/ 74 w 10000"/>
                  <a:gd name="connsiteY5" fmla="*/ 9220 h 10000"/>
                  <a:gd name="connsiteX6" fmla="*/ 10000 w 10000"/>
                  <a:gd name="connsiteY6" fmla="*/ 6240 h 10000"/>
                  <a:gd name="connsiteX0" fmla="*/ 10010 w 10010"/>
                  <a:gd name="connsiteY0" fmla="*/ 6240 h 10000"/>
                  <a:gd name="connsiteX1" fmla="*/ 9798 w 10010"/>
                  <a:gd name="connsiteY1" fmla="*/ 6240 h 10000"/>
                  <a:gd name="connsiteX2" fmla="*/ 9586 w 10010"/>
                  <a:gd name="connsiteY2" fmla="*/ 5952 h 10000"/>
                  <a:gd name="connsiteX3" fmla="*/ 2190 w 10010"/>
                  <a:gd name="connsiteY3" fmla="*/ 487 h 10000"/>
                  <a:gd name="connsiteX4" fmla="*/ 8627 w 10010"/>
                  <a:gd name="connsiteY4" fmla="*/ 5954 h 10000"/>
                  <a:gd name="connsiteX5" fmla="*/ 84 w 10010"/>
                  <a:gd name="connsiteY5" fmla="*/ 9220 h 10000"/>
                  <a:gd name="connsiteX6" fmla="*/ 10010 w 10010"/>
                  <a:gd name="connsiteY6" fmla="*/ 624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0" name="Freeform 105"/>
              <p:cNvSpPr>
                <a:spLocks/>
              </p:cNvSpPr>
              <p:nvPr/>
            </p:nvSpPr>
            <p:spPr bwMode="auto">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1" name="Freeform 106"/>
              <p:cNvSpPr>
                <a:spLocks/>
              </p:cNvSpPr>
              <p:nvPr/>
            </p:nvSpPr>
            <p:spPr bwMode="auto">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2" name="Freeform 106"/>
              <p:cNvSpPr>
                <a:spLocks/>
              </p:cNvSpPr>
              <p:nvPr/>
            </p:nvSpPr>
            <p:spPr bwMode="auto">
              <a:xfrm>
                <a:off x="6222894" y="1584913"/>
                <a:ext cx="447228" cy="446160"/>
              </a:xfrm>
              <a:custGeom>
                <a:avLst/>
                <a:gdLst>
                  <a:gd name="T0" fmla="*/ 2147483647 w 72"/>
                  <a:gd name="T1" fmla="*/ 2147483647 h 72"/>
                  <a:gd name="T2" fmla="*/ 2147483647 w 72"/>
                  <a:gd name="T3" fmla="*/ 2147483647 h 72"/>
                  <a:gd name="T4" fmla="*/ 2147483647 w 72"/>
                  <a:gd name="T5" fmla="*/ 2147483647 h 72"/>
                  <a:gd name="T6" fmla="*/ 2147483647 w 72"/>
                  <a:gd name="T7" fmla="*/ 2147483647 h 72"/>
                  <a:gd name="T8" fmla="*/ 2147483647 w 72"/>
                  <a:gd name="T9" fmla="*/ 2147483647 h 72"/>
                  <a:gd name="T10" fmla="*/ 2147483647 w 72"/>
                  <a:gd name="T11" fmla="*/ 2147483647 h 72"/>
                  <a:gd name="T12" fmla="*/ 2147483647 w 72"/>
                  <a:gd name="T13" fmla="*/ 2147483647 h 72"/>
                  <a:gd name="T14" fmla="*/ 0 w 72"/>
                  <a:gd name="T15" fmla="*/ 2147483647 h 72"/>
                  <a:gd name="T16" fmla="*/ 2147483647 w 72"/>
                  <a:gd name="T17" fmla="*/ 2147483647 h 72"/>
                  <a:gd name="T18" fmla="*/ 2147483647 w 72"/>
                  <a:gd name="T19" fmla="*/ 2147483647 h 72"/>
                  <a:gd name="T20" fmla="*/ 2147483647 w 72"/>
                  <a:gd name="T21" fmla="*/ 2147483647 h 72"/>
                  <a:gd name="T22" fmla="*/ 2147483647 w 72"/>
                  <a:gd name="T23" fmla="*/ 2147483647 h 72"/>
                  <a:gd name="T24" fmla="*/ 2147483647 w 72"/>
                  <a:gd name="T25" fmla="*/ 2147483647 h 72"/>
                  <a:gd name="T26" fmla="*/ 2147483647 w 72"/>
                  <a:gd name="T27" fmla="*/ 2147483647 h 72"/>
                  <a:gd name="T28" fmla="*/ 2147483647 w 72"/>
                  <a:gd name="T29" fmla="*/ 2147483647 h 72"/>
                  <a:gd name="T30" fmla="*/ 2147483647 w 72"/>
                  <a:gd name="T31" fmla="*/ 2147483647 h 72"/>
                  <a:gd name="T32" fmla="*/ 2147483647 w 72"/>
                  <a:gd name="T33" fmla="*/ 2147483647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grpSp>
      <p:sp>
        <p:nvSpPr>
          <p:cNvPr id="2" name="Title 1"/>
          <p:cNvSpPr>
            <a:spLocks noGrp="1"/>
          </p:cNvSpPr>
          <p:nvPr>
            <p:ph type="ctrTitle"/>
          </p:nvPr>
        </p:nvSpPr>
        <p:spPr>
          <a:xfrm>
            <a:off x="1524005" y="1005840"/>
            <a:ext cx="9144001" cy="2651760"/>
          </a:xfrm>
        </p:spPr>
        <p:txBody>
          <a:bodyPr anchor="b">
            <a:normAutofit/>
          </a:bodyPr>
          <a:lstStyle>
            <a:lvl1pPr algn="ctr">
              <a:lnSpc>
                <a:spcPct val="80000"/>
              </a:lnSpc>
              <a:defRPr sz="5400">
                <a:solidFill>
                  <a:schemeClr val="tx1"/>
                </a:solidFill>
                <a:effectLst>
                  <a:outerShdw blurRad="50800" algn="ctr" rotWithShape="0">
                    <a:prstClr val="black">
                      <a:alpha val="35000"/>
                    </a:prstClr>
                  </a:outerShdw>
                </a:effectLst>
              </a:defRPr>
            </a:lvl1pPr>
          </a:lstStyle>
          <a:p>
            <a:r>
              <a:rPr lang="en-US" smtClean="0"/>
              <a:t>Click to edit Master title style</a:t>
            </a:r>
            <a:endParaRPr lang="en-US"/>
          </a:p>
        </p:txBody>
      </p:sp>
      <p:sp>
        <p:nvSpPr>
          <p:cNvPr id="3" name="Subtitle 2"/>
          <p:cNvSpPr>
            <a:spLocks noGrp="1"/>
          </p:cNvSpPr>
          <p:nvPr>
            <p:ph type="subTitle" idx="1"/>
          </p:nvPr>
        </p:nvSpPr>
        <p:spPr>
          <a:xfrm>
            <a:off x="1524005" y="3719592"/>
            <a:ext cx="9144001" cy="1082939"/>
          </a:xfrm>
        </p:spPr>
        <p:txBody>
          <a:bodyPr/>
          <a:lstStyle>
            <a:lvl1pPr marL="0" indent="0" algn="ctr">
              <a:spcBef>
                <a:spcPts val="750"/>
              </a:spcBef>
              <a:buNone/>
              <a:defRPr sz="1800">
                <a:effectLst>
                  <a:outerShdw blurRad="50800" algn="ctr" rotWithShape="0">
                    <a:prstClr val="black">
                      <a:alpha val="35000"/>
                    </a:prst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Tree>
    <p:extLst>
      <p:ext uri="{BB962C8B-B14F-4D97-AF65-F5344CB8AC3E}">
        <p14:creationId xmlns:p14="http://schemas.microsoft.com/office/powerpoint/2010/main" val="288882460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ooter Placeholder 4"/>
          <p:cNvSpPr txBox="1">
            <a:spLocks/>
          </p:cNvSpPr>
          <p:nvPr userDrawn="1">
            <p:custDataLst>
              <p:tags r:id="rId1"/>
            </p:custDataLst>
          </p:nvPr>
        </p:nvSpPr>
        <p:spPr>
          <a:xfrm>
            <a:off x="1158565" y="6619875"/>
            <a:ext cx="8001747" cy="203200"/>
          </a:xfrm>
          <a:prstGeom prst="rect">
            <a:avLst/>
          </a:prstGeom>
        </p:spPr>
        <p:txBody>
          <a:bodyPr anchor="ctr"/>
          <a:lstStyle>
            <a:defPPr>
              <a:defRPr lang="en-US"/>
            </a:defPPr>
            <a:lvl1pPr algn="l" rtl="0" eaLnBrk="0" fontAlgn="base" hangingPunct="0">
              <a:spcBef>
                <a:spcPct val="0"/>
              </a:spcBef>
              <a:spcAft>
                <a:spcPct val="0"/>
              </a:spcAft>
              <a:defRPr sz="8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a:lstStyle>
          <a:p>
            <a:pPr>
              <a:defRPr/>
            </a:pPr>
            <a:r>
              <a:rPr lang="en-US" sz="600" dirty="0" smtClean="0">
                <a:solidFill>
                  <a:srgbClr val="1D5253"/>
                </a:solidFill>
              </a:rPr>
              <a:t>University of Kansas/ Center for Research on Learning  2003</a:t>
            </a:r>
            <a:endParaRPr lang="en-US" sz="600" dirty="0">
              <a:solidFill>
                <a:srgbClr val="1D5253"/>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56812331"/>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4" name="Group 64"/>
          <p:cNvGrpSpPr>
            <a:grpSpLocks/>
          </p:cNvGrpSpPr>
          <p:nvPr>
            <p:custDataLst>
              <p:tags r:id="rId1"/>
            </p:custDataLst>
          </p:nvPr>
        </p:nvGrpSpPr>
        <p:grpSpPr bwMode="auto">
          <a:xfrm>
            <a:off x="-111399" y="55566"/>
            <a:ext cx="1187212" cy="6802437"/>
            <a:chOff x="-111192" y="56187"/>
            <a:chExt cx="1187090" cy="6801813"/>
          </a:xfrm>
        </p:grpSpPr>
        <p:sp>
          <p:nvSpPr>
            <p:cNvPr id="5" name="Freeform 65"/>
            <p:cNvSpPr>
              <a:spLocks/>
            </p:cNvSpPr>
            <p:nvPr/>
          </p:nvSpPr>
          <p:spPr bwMode="auto">
            <a:xfrm rot="-229093">
              <a:off x="310496" y="3162639"/>
              <a:ext cx="114572" cy="112703"/>
            </a:xfrm>
            <a:custGeom>
              <a:avLst/>
              <a:gdLst>
                <a:gd name="T0" fmla="*/ 2147483647 w 36"/>
                <a:gd name="T1" fmla="*/ 2147483647 h 35"/>
                <a:gd name="T2" fmla="*/ 2147483647 w 36"/>
                <a:gd name="T3" fmla="*/ 2147483647 h 35"/>
                <a:gd name="T4" fmla="*/ 2147483647 w 36"/>
                <a:gd name="T5" fmla="*/ 2147483647 h 35"/>
                <a:gd name="T6" fmla="*/ 2147483647 w 36"/>
                <a:gd name="T7" fmla="*/ 2147483647 h 35"/>
                <a:gd name="T8" fmla="*/ 2147483647 w 36"/>
                <a:gd name="T9" fmla="*/ 2147483647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 name="Oval 33"/>
            <p:cNvSpPr>
              <a:spLocks noChangeArrowheads="1"/>
            </p:cNvSpPr>
            <p:nvPr/>
          </p:nvSpPr>
          <p:spPr bwMode="auto">
            <a:xfrm rot="-229093">
              <a:off x="156142" y="389531"/>
              <a:ext cx="108207" cy="90479"/>
            </a:xfrm>
            <a:prstGeom prst="ellipse">
              <a:avLst/>
            </a:pr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nvGrpSpPr>
            <p:cNvPr id="7" name="Group 67"/>
            <p:cNvGrpSpPr>
              <a:grpSpLocks/>
            </p:cNvGrpSpPr>
            <p:nvPr/>
          </p:nvGrpSpPr>
          <p:grpSpPr bwMode="auto">
            <a:xfrm rot="-248327">
              <a:off x="188910" y="3285460"/>
              <a:ext cx="886988" cy="656333"/>
              <a:chOff x="452438" y="3540125"/>
              <a:chExt cx="750888" cy="555625"/>
            </a:xfrm>
          </p:grpSpPr>
          <p:sp>
            <p:nvSpPr>
              <p:cNvPr id="35" name="Freeform 34"/>
              <p:cNvSpPr>
                <a:spLocks/>
              </p:cNvSpPr>
              <p:nvPr/>
            </p:nvSpPr>
            <p:spPr bwMode="auto">
              <a:xfrm flipH="1">
                <a:off x="542213" y="3516840"/>
                <a:ext cx="649306" cy="559017"/>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6" name="Freeform 35"/>
              <p:cNvSpPr>
                <a:spLocks/>
              </p:cNvSpPr>
              <p:nvPr/>
            </p:nvSpPr>
            <p:spPr bwMode="auto">
              <a:xfrm flipH="1">
                <a:off x="451639" y="3558779"/>
                <a:ext cx="724744" cy="517360"/>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sp>
          <p:nvSpPr>
            <p:cNvPr id="8" name="Freeform 68"/>
            <p:cNvSpPr>
              <a:spLocks/>
            </p:cNvSpPr>
            <p:nvPr/>
          </p:nvSpPr>
          <p:spPr bwMode="auto">
            <a:xfrm rot="-229093">
              <a:off x="39979" y="3810280"/>
              <a:ext cx="338941" cy="336519"/>
            </a:xfrm>
            <a:custGeom>
              <a:avLst/>
              <a:gdLst>
                <a:gd name="T0" fmla="*/ 2147483647 w 106"/>
                <a:gd name="T1" fmla="*/ 0 h 106"/>
                <a:gd name="T2" fmla="*/ 2147483647 w 106"/>
                <a:gd name="T3" fmla="*/ 0 h 106"/>
                <a:gd name="T4" fmla="*/ 2147483647 w 106"/>
                <a:gd name="T5" fmla="*/ 2147483647 h 106"/>
                <a:gd name="T6" fmla="*/ 2147483647 w 106"/>
                <a:gd name="T7" fmla="*/ 2147483647 h 106"/>
                <a:gd name="T8" fmla="*/ 2147483647 w 106"/>
                <a:gd name="T9" fmla="*/ 2147483647 h 106"/>
                <a:gd name="T10" fmla="*/ 2147483647 w 106"/>
                <a:gd name="T11" fmla="*/ 2147483647 h 106"/>
                <a:gd name="T12" fmla="*/ 2147483647 w 106"/>
                <a:gd name="T13" fmla="*/ 2147483647 h 106"/>
                <a:gd name="T14" fmla="*/ 2147483647 w 106"/>
                <a:gd name="T15" fmla="*/ 2147483647 h 106"/>
                <a:gd name="T16" fmla="*/ 2147483647 w 106"/>
                <a:gd name="T17" fmla="*/ 2147483647 h 106"/>
                <a:gd name="T18" fmla="*/ 2147483647 w 106"/>
                <a:gd name="T19" fmla="*/ 2147483647 h 106"/>
                <a:gd name="T20" fmla="*/ 2147483647 w 106"/>
                <a:gd name="T21" fmla="*/ 2147483647 h 106"/>
                <a:gd name="T22" fmla="*/ 2147483647 w 106"/>
                <a:gd name="T23" fmla="*/ 2147483647 h 106"/>
                <a:gd name="T24" fmla="*/ 2147483647 w 106"/>
                <a:gd name="T25" fmla="*/ 2147483647 h 106"/>
                <a:gd name="T26" fmla="*/ 2147483647 w 106"/>
                <a:gd name="T27" fmla="*/ 2147483647 h 106"/>
                <a:gd name="T28" fmla="*/ 2147483647 w 106"/>
                <a:gd name="T29" fmla="*/ 2147483647 h 106"/>
                <a:gd name="T30" fmla="*/ 2147483647 w 106"/>
                <a:gd name="T31" fmla="*/ 2147483647 h 106"/>
                <a:gd name="T32" fmla="*/ 2147483647 w 106"/>
                <a:gd name="T33" fmla="*/ 2147483647 h 106"/>
                <a:gd name="T34" fmla="*/ 2147483647 w 106"/>
                <a:gd name="T35" fmla="*/ 2147483647 h 106"/>
                <a:gd name="T36" fmla="*/ 2147483647 w 106"/>
                <a:gd name="T37" fmla="*/ 2147483647 h 106"/>
                <a:gd name="T38" fmla="*/ 2147483647 w 106"/>
                <a:gd name="T39" fmla="*/ 2147483647 h 106"/>
                <a:gd name="T40" fmla="*/ 2147483647 w 106"/>
                <a:gd name="T41" fmla="*/ 2147483647 h 106"/>
                <a:gd name="T42" fmla="*/ 2147483647 w 106"/>
                <a:gd name="T43" fmla="*/ 2147483647 h 106"/>
                <a:gd name="T44" fmla="*/ 2147483647 w 106"/>
                <a:gd name="T45" fmla="*/ 2147483647 h 106"/>
                <a:gd name="T46" fmla="*/ 2147483647 w 106"/>
                <a:gd name="T47" fmla="*/ 2147483647 h 106"/>
                <a:gd name="T48" fmla="*/ 2147483647 w 106"/>
                <a:gd name="T49" fmla="*/ 2147483647 h 106"/>
                <a:gd name="T50" fmla="*/ 2147483647 w 106"/>
                <a:gd name="T51" fmla="*/ 2147483647 h 106"/>
                <a:gd name="T52" fmla="*/ 2147483647 w 106"/>
                <a:gd name="T53" fmla="*/ 2147483647 h 106"/>
                <a:gd name="T54" fmla="*/ 2147483647 w 106"/>
                <a:gd name="T55" fmla="*/ 2147483647 h 106"/>
                <a:gd name="T56" fmla="*/ 2147483647 w 106"/>
                <a:gd name="T57" fmla="*/ 2147483647 h 106"/>
                <a:gd name="T58" fmla="*/ 2147483647 w 106"/>
                <a:gd name="T59" fmla="*/ 2147483647 h 106"/>
                <a:gd name="T60" fmla="*/ 2147483647 w 106"/>
                <a:gd name="T61" fmla="*/ 2147483647 h 106"/>
                <a:gd name="T62" fmla="*/ 2147483647 w 106"/>
                <a:gd name="T63" fmla="*/ 2147483647 h 106"/>
                <a:gd name="T64" fmla="*/ 2147483647 w 106"/>
                <a:gd name="T65" fmla="*/ 2147483647 h 106"/>
                <a:gd name="T66" fmla="*/ 2147483647 w 106"/>
                <a:gd name="T67" fmla="*/ 2147483647 h 106"/>
                <a:gd name="T68" fmla="*/ 2147483647 w 106"/>
                <a:gd name="T69" fmla="*/ 2147483647 h 106"/>
                <a:gd name="T70" fmla="*/ 2147483647 w 106"/>
                <a:gd name="T71" fmla="*/ 2147483647 h 106"/>
                <a:gd name="T72" fmla="*/ 2147483647 w 106"/>
                <a:gd name="T73" fmla="*/ 2147483647 h 106"/>
                <a:gd name="T74" fmla="*/ 2147483647 w 106"/>
                <a:gd name="T75" fmla="*/ 2147483647 h 106"/>
                <a:gd name="T76" fmla="*/ 2147483647 w 106"/>
                <a:gd name="T77" fmla="*/ 0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9" name="Freeform 69"/>
            <p:cNvSpPr>
              <a:spLocks/>
            </p:cNvSpPr>
            <p:nvPr/>
          </p:nvSpPr>
          <p:spPr bwMode="auto">
            <a:xfrm rot="1029304">
              <a:off x="-6168" y="2130859"/>
              <a:ext cx="717665" cy="787328"/>
            </a:xfrm>
            <a:custGeom>
              <a:avLst/>
              <a:gdLst>
                <a:gd name="T0" fmla="*/ 624754 w 717568"/>
                <a:gd name="T1" fmla="*/ 7977 h 786784"/>
                <a:gd name="T2" fmla="*/ 681637 w 717568"/>
                <a:gd name="T3" fmla="*/ 7814 h 786784"/>
                <a:gd name="T4" fmla="*/ 244896 w 717568"/>
                <a:gd name="T5" fmla="*/ 786141 h 786784"/>
                <a:gd name="T6" fmla="*/ 109219 w 717568"/>
                <a:gd name="T7" fmla="*/ 759820 h 786784"/>
                <a:gd name="T8" fmla="*/ 99404 w 717568"/>
                <a:gd name="T9" fmla="*/ 753348 h 786784"/>
                <a:gd name="T10" fmla="*/ 0 w 717568"/>
                <a:gd name="T11" fmla="*/ 430065 h 786784"/>
                <a:gd name="T12" fmla="*/ 3400 w 717568"/>
                <a:gd name="T13" fmla="*/ 432823 h 786784"/>
                <a:gd name="T14" fmla="*/ 260309 w 717568"/>
                <a:gd name="T15" fmla="*/ 734936 h 786784"/>
                <a:gd name="T16" fmla="*/ 624754 w 717568"/>
                <a:gd name="T17" fmla="*/ 7977 h 7867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0" name="Freeform 70"/>
            <p:cNvSpPr>
              <a:spLocks/>
            </p:cNvSpPr>
            <p:nvPr/>
          </p:nvSpPr>
          <p:spPr bwMode="auto">
            <a:xfrm rot="229093" flipH="1">
              <a:off x="363007" y="5127784"/>
              <a:ext cx="116163" cy="111115"/>
            </a:xfrm>
            <a:custGeom>
              <a:avLst/>
              <a:gdLst>
                <a:gd name="T0" fmla="*/ 2147483647 w 36"/>
                <a:gd name="T1" fmla="*/ 2147483647 h 35"/>
                <a:gd name="T2" fmla="*/ 2147483647 w 36"/>
                <a:gd name="T3" fmla="*/ 2147483647 h 35"/>
                <a:gd name="T4" fmla="*/ 2147483647 w 36"/>
                <a:gd name="T5" fmla="*/ 2147483647 h 35"/>
                <a:gd name="T6" fmla="*/ 2147483647 w 36"/>
                <a:gd name="T7" fmla="*/ 2147483647 h 35"/>
                <a:gd name="T8" fmla="*/ 2147483647 w 36"/>
                <a:gd name="T9" fmla="*/ 2147483647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1" name="Freeform 71"/>
            <p:cNvSpPr>
              <a:spLocks/>
            </p:cNvSpPr>
            <p:nvPr/>
          </p:nvSpPr>
          <p:spPr bwMode="auto">
            <a:xfrm rot="229093" flipH="1">
              <a:off x="821294" y="6496083"/>
              <a:ext cx="130484" cy="130163"/>
            </a:xfrm>
            <a:custGeom>
              <a:avLst/>
              <a:gdLst>
                <a:gd name="T0" fmla="*/ 2147483647 w 106"/>
                <a:gd name="T1" fmla="*/ 0 h 106"/>
                <a:gd name="T2" fmla="*/ 2147483647 w 106"/>
                <a:gd name="T3" fmla="*/ 0 h 106"/>
                <a:gd name="T4" fmla="*/ 2147483647 w 106"/>
                <a:gd name="T5" fmla="*/ 2147483647 h 106"/>
                <a:gd name="T6" fmla="*/ 2147483647 w 106"/>
                <a:gd name="T7" fmla="*/ 2147483647 h 106"/>
                <a:gd name="T8" fmla="*/ 2147483647 w 106"/>
                <a:gd name="T9" fmla="*/ 2147483647 h 106"/>
                <a:gd name="T10" fmla="*/ 2147483647 w 106"/>
                <a:gd name="T11" fmla="*/ 2147483647 h 106"/>
                <a:gd name="T12" fmla="*/ 2147483647 w 106"/>
                <a:gd name="T13" fmla="*/ 2147483647 h 106"/>
                <a:gd name="T14" fmla="*/ 2147483647 w 106"/>
                <a:gd name="T15" fmla="*/ 2147483647 h 106"/>
                <a:gd name="T16" fmla="*/ 2147483647 w 106"/>
                <a:gd name="T17" fmla="*/ 2147483647 h 106"/>
                <a:gd name="T18" fmla="*/ 2147483647 w 106"/>
                <a:gd name="T19" fmla="*/ 2147483647 h 106"/>
                <a:gd name="T20" fmla="*/ 2147483647 w 106"/>
                <a:gd name="T21" fmla="*/ 2147483647 h 106"/>
                <a:gd name="T22" fmla="*/ 2147483647 w 106"/>
                <a:gd name="T23" fmla="*/ 2147483647 h 106"/>
                <a:gd name="T24" fmla="*/ 2147483647 w 106"/>
                <a:gd name="T25" fmla="*/ 2147483647 h 106"/>
                <a:gd name="T26" fmla="*/ 2147483647 w 106"/>
                <a:gd name="T27" fmla="*/ 2147483647 h 106"/>
                <a:gd name="T28" fmla="*/ 2147483647 w 106"/>
                <a:gd name="T29" fmla="*/ 2147483647 h 106"/>
                <a:gd name="T30" fmla="*/ 2147483647 w 106"/>
                <a:gd name="T31" fmla="*/ 2147483647 h 106"/>
                <a:gd name="T32" fmla="*/ 2147483647 w 106"/>
                <a:gd name="T33" fmla="*/ 2147483647 h 106"/>
                <a:gd name="T34" fmla="*/ 2147483647 w 106"/>
                <a:gd name="T35" fmla="*/ 2147483647 h 106"/>
                <a:gd name="T36" fmla="*/ 2147483647 w 106"/>
                <a:gd name="T37" fmla="*/ 2147483647 h 106"/>
                <a:gd name="T38" fmla="*/ 2147483647 w 106"/>
                <a:gd name="T39" fmla="*/ 2147483647 h 106"/>
                <a:gd name="T40" fmla="*/ 2147483647 w 106"/>
                <a:gd name="T41" fmla="*/ 2147483647 h 106"/>
                <a:gd name="T42" fmla="*/ 2147483647 w 106"/>
                <a:gd name="T43" fmla="*/ 2147483647 h 106"/>
                <a:gd name="T44" fmla="*/ 2147483647 w 106"/>
                <a:gd name="T45" fmla="*/ 2147483647 h 106"/>
                <a:gd name="T46" fmla="*/ 2147483647 w 106"/>
                <a:gd name="T47" fmla="*/ 2147483647 h 106"/>
                <a:gd name="T48" fmla="*/ 2147483647 w 106"/>
                <a:gd name="T49" fmla="*/ 2147483647 h 106"/>
                <a:gd name="T50" fmla="*/ 2147483647 w 106"/>
                <a:gd name="T51" fmla="*/ 2147483647 h 106"/>
                <a:gd name="T52" fmla="*/ 2147483647 w 106"/>
                <a:gd name="T53" fmla="*/ 2147483647 h 106"/>
                <a:gd name="T54" fmla="*/ 2147483647 w 106"/>
                <a:gd name="T55" fmla="*/ 2147483647 h 106"/>
                <a:gd name="T56" fmla="*/ 2147483647 w 106"/>
                <a:gd name="T57" fmla="*/ 2147483647 h 106"/>
                <a:gd name="T58" fmla="*/ 2147483647 w 106"/>
                <a:gd name="T59" fmla="*/ 2147483647 h 106"/>
                <a:gd name="T60" fmla="*/ 2147483647 w 106"/>
                <a:gd name="T61" fmla="*/ 2147483647 h 106"/>
                <a:gd name="T62" fmla="*/ 2147483647 w 106"/>
                <a:gd name="T63" fmla="*/ 2147483647 h 106"/>
                <a:gd name="T64" fmla="*/ 2147483647 w 106"/>
                <a:gd name="T65" fmla="*/ 2147483647 h 106"/>
                <a:gd name="T66" fmla="*/ 2147483647 w 106"/>
                <a:gd name="T67" fmla="*/ 2147483647 h 106"/>
                <a:gd name="T68" fmla="*/ 2147483647 w 106"/>
                <a:gd name="T69" fmla="*/ 2147483647 h 106"/>
                <a:gd name="T70" fmla="*/ 2147483647 w 106"/>
                <a:gd name="T71" fmla="*/ 2147483647 h 106"/>
                <a:gd name="T72" fmla="*/ 2147483647 w 106"/>
                <a:gd name="T73" fmla="*/ 2147483647 h 106"/>
                <a:gd name="T74" fmla="*/ 2147483647 w 106"/>
                <a:gd name="T75" fmla="*/ 2147483647 h 106"/>
                <a:gd name="T76" fmla="*/ 2147483647 w 106"/>
                <a:gd name="T77" fmla="*/ 0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2" name="Freeform 72"/>
            <p:cNvSpPr>
              <a:spLocks/>
            </p:cNvSpPr>
            <p:nvPr/>
          </p:nvSpPr>
          <p:spPr bwMode="auto">
            <a:xfrm rot="-3111243">
              <a:off x="56265" y="5555996"/>
              <a:ext cx="303185" cy="303933"/>
            </a:xfrm>
            <a:custGeom>
              <a:avLst/>
              <a:gdLst>
                <a:gd name="T0" fmla="*/ 2147483647 w 117"/>
                <a:gd name="T1" fmla="*/ 2147483647 h 117"/>
                <a:gd name="T2" fmla="*/ 2147483647 w 117"/>
                <a:gd name="T3" fmla="*/ 2147483647 h 117"/>
                <a:gd name="T4" fmla="*/ 2147483647 w 117"/>
                <a:gd name="T5" fmla="*/ 2147483647 h 117"/>
                <a:gd name="T6" fmla="*/ 2147483647 w 117"/>
                <a:gd name="T7" fmla="*/ 2147483647 h 117"/>
                <a:gd name="T8" fmla="*/ 2147483647 w 117"/>
                <a:gd name="T9" fmla="*/ 2147483647 h 117"/>
                <a:gd name="T10" fmla="*/ 2147483647 w 117"/>
                <a:gd name="T11" fmla="*/ 2147483647 h 117"/>
                <a:gd name="T12" fmla="*/ 2147483647 w 117"/>
                <a:gd name="T13" fmla="*/ 2147483647 h 117"/>
                <a:gd name="T14" fmla="*/ 2147483647 w 117"/>
                <a:gd name="T15" fmla="*/ 2147483647 h 117"/>
                <a:gd name="T16" fmla="*/ 2147483647 w 117"/>
                <a:gd name="T17" fmla="*/ 0 h 117"/>
                <a:gd name="T18" fmla="*/ 2147483647 w 117"/>
                <a:gd name="T19" fmla="*/ 2147483647 h 117"/>
                <a:gd name="T20" fmla="*/ 2147483647 w 117"/>
                <a:gd name="T21" fmla="*/ 2147483647 h 117"/>
                <a:gd name="T22" fmla="*/ 2147483647 w 117"/>
                <a:gd name="T23" fmla="*/ 2147483647 h 117"/>
                <a:gd name="T24" fmla="*/ 2147483647 w 117"/>
                <a:gd name="T25" fmla="*/ 2147483647 h 117"/>
                <a:gd name="T26" fmla="*/ 2147483647 w 117"/>
                <a:gd name="T27" fmla="*/ 2147483647 h 117"/>
                <a:gd name="T28" fmla="*/ 2147483647 w 117"/>
                <a:gd name="T29" fmla="*/ 2147483647 h 117"/>
                <a:gd name="T30" fmla="*/ 2147483647 w 117"/>
                <a:gd name="T31" fmla="*/ 2147483647 h 117"/>
                <a:gd name="T32" fmla="*/ 2147483647 w 117"/>
                <a:gd name="T33" fmla="*/ 2147483647 h 117"/>
                <a:gd name="T34" fmla="*/ 2147483647 w 117"/>
                <a:gd name="T35" fmla="*/ 2147483647 h 117"/>
                <a:gd name="T36" fmla="*/ 2147483647 w 117"/>
                <a:gd name="T37" fmla="*/ 2147483647 h 117"/>
                <a:gd name="T38" fmla="*/ 2147483647 w 117"/>
                <a:gd name="T39" fmla="*/ 2147483647 h 117"/>
                <a:gd name="T40" fmla="*/ 2147483647 w 117"/>
                <a:gd name="T41" fmla="*/ 2147483647 h 117"/>
                <a:gd name="T42" fmla="*/ 2147483647 w 117"/>
                <a:gd name="T43" fmla="*/ 2147483647 h 117"/>
                <a:gd name="T44" fmla="*/ 2147483647 w 117"/>
                <a:gd name="T45" fmla="*/ 2147483647 h 117"/>
                <a:gd name="T46" fmla="*/ 2147483647 w 117"/>
                <a:gd name="T47" fmla="*/ 2147483647 h 117"/>
                <a:gd name="T48" fmla="*/ 2147483647 w 117"/>
                <a:gd name="T49" fmla="*/ 2147483647 h 117"/>
                <a:gd name="T50" fmla="*/ 2147483647 w 117"/>
                <a:gd name="T51" fmla="*/ 2147483647 h 117"/>
                <a:gd name="T52" fmla="*/ 2147483647 w 117"/>
                <a:gd name="T53" fmla="*/ 2147483647 h 117"/>
                <a:gd name="T54" fmla="*/ 2147483647 w 117"/>
                <a:gd name="T55" fmla="*/ 2147483647 h 117"/>
                <a:gd name="T56" fmla="*/ 2147483647 w 117"/>
                <a:gd name="T57" fmla="*/ 2147483647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3" name="Freeform 73"/>
            <p:cNvSpPr>
              <a:spLocks/>
            </p:cNvSpPr>
            <p:nvPr/>
          </p:nvSpPr>
          <p:spPr bwMode="auto">
            <a:xfrm rot="21540920" flipH="1">
              <a:off x="310496" y="56187"/>
              <a:ext cx="171858" cy="171434"/>
            </a:xfrm>
            <a:custGeom>
              <a:avLst/>
              <a:gdLst>
                <a:gd name="T0" fmla="*/ 2147483647 w 54"/>
                <a:gd name="T1" fmla="*/ 2147483647 h 54"/>
                <a:gd name="T2" fmla="*/ 2147483647 w 54"/>
                <a:gd name="T3" fmla="*/ 2147483647 h 54"/>
                <a:gd name="T4" fmla="*/ 2147483647 w 54"/>
                <a:gd name="T5" fmla="*/ 2147483647 h 54"/>
                <a:gd name="T6" fmla="*/ 2147483647 w 54"/>
                <a:gd name="T7" fmla="*/ 2147483647 h 54"/>
                <a:gd name="T8" fmla="*/ 2147483647 w 54"/>
                <a:gd name="T9" fmla="*/ 2147483647 h 54"/>
                <a:gd name="T10" fmla="*/ 2147483647 w 54"/>
                <a:gd name="T11" fmla="*/ 2147483647 h 54"/>
                <a:gd name="T12" fmla="*/ 2147483647 w 54"/>
                <a:gd name="T13" fmla="*/ 2147483647 h 54"/>
                <a:gd name="T14" fmla="*/ 2147483647 w 54"/>
                <a:gd name="T15" fmla="*/ 2147483647 h 54"/>
                <a:gd name="T16" fmla="*/ 2147483647 w 54"/>
                <a:gd name="T17" fmla="*/ 0 h 54"/>
                <a:gd name="T18" fmla="*/ 2147483647 w 54"/>
                <a:gd name="T19" fmla="*/ 2147483647 h 54"/>
                <a:gd name="T20" fmla="*/ 2147483647 w 54"/>
                <a:gd name="T21" fmla="*/ 2147483647 h 54"/>
                <a:gd name="T22" fmla="*/ 2147483647 w 54"/>
                <a:gd name="T23" fmla="*/ 2147483647 h 54"/>
                <a:gd name="T24" fmla="*/ 2147483647 w 54"/>
                <a:gd name="T25" fmla="*/ 2147483647 h 54"/>
                <a:gd name="T26" fmla="*/ 2147483647 w 54"/>
                <a:gd name="T27" fmla="*/ 2147483647 h 54"/>
                <a:gd name="T28" fmla="*/ 0 w 54"/>
                <a:gd name="T29" fmla="*/ 2147483647 h 54"/>
                <a:gd name="T30" fmla="*/ 2147483647 w 54"/>
                <a:gd name="T31" fmla="*/ 2147483647 h 54"/>
                <a:gd name="T32" fmla="*/ 0 w 54"/>
                <a:gd name="T33" fmla="*/ 2147483647 h 54"/>
                <a:gd name="T34" fmla="*/ 2147483647 w 54"/>
                <a:gd name="T35" fmla="*/ 2147483647 h 54"/>
                <a:gd name="T36" fmla="*/ 2147483647 w 54"/>
                <a:gd name="T37" fmla="*/ 2147483647 h 54"/>
                <a:gd name="T38" fmla="*/ 2147483647 w 54"/>
                <a:gd name="T39" fmla="*/ 2147483647 h 54"/>
                <a:gd name="T40" fmla="*/ 2147483647 w 54"/>
                <a:gd name="T41" fmla="*/ 2147483647 h 54"/>
                <a:gd name="T42" fmla="*/ 2147483647 w 54"/>
                <a:gd name="T43" fmla="*/ 2147483647 h 54"/>
                <a:gd name="T44" fmla="*/ 2147483647 w 54"/>
                <a:gd name="T45" fmla="*/ 2147483647 h 54"/>
                <a:gd name="T46" fmla="*/ 2147483647 w 54"/>
                <a:gd name="T47" fmla="*/ 2147483647 h 54"/>
                <a:gd name="T48" fmla="*/ 2147483647 w 54"/>
                <a:gd name="T49" fmla="*/ 2147483647 h 54"/>
                <a:gd name="T50" fmla="*/ 2147483647 w 54"/>
                <a:gd name="T51" fmla="*/ 2147483647 h 54"/>
                <a:gd name="T52" fmla="*/ 2147483647 w 54"/>
                <a:gd name="T53" fmla="*/ 2147483647 h 54"/>
                <a:gd name="T54" fmla="*/ 2147483647 w 54"/>
                <a:gd name="T55" fmla="*/ 2147483647 h 54"/>
                <a:gd name="T56" fmla="*/ 2147483647 w 54"/>
                <a:gd name="T57" fmla="*/ 2147483647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4" name="Oval 33"/>
            <p:cNvSpPr>
              <a:spLocks noChangeArrowheads="1"/>
            </p:cNvSpPr>
            <p:nvPr/>
          </p:nvSpPr>
          <p:spPr bwMode="auto">
            <a:xfrm rot="21540920" flipH="1">
              <a:off x="76578" y="2007045"/>
              <a:ext cx="108207" cy="90480"/>
            </a:xfrm>
            <a:prstGeom prst="ellipse">
              <a:avLst/>
            </a:pr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5" name="Freeform 27"/>
            <p:cNvSpPr>
              <a:spLocks/>
            </p:cNvSpPr>
            <p:nvPr/>
          </p:nvSpPr>
          <p:spPr bwMode="auto">
            <a:xfrm rot="19007982" flipV="1">
              <a:off x="756053" y="5796060"/>
              <a:ext cx="138440" cy="142862"/>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6" name="Freeform 15"/>
            <p:cNvSpPr/>
            <p:nvPr/>
          </p:nvSpPr>
          <p:spPr>
            <a:xfrm>
              <a:off x="-111192" y="5907175"/>
              <a:ext cx="0" cy="7936"/>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17" name="Freeform 49"/>
            <p:cNvSpPr>
              <a:spLocks/>
            </p:cNvSpPr>
            <p:nvPr/>
          </p:nvSpPr>
          <p:spPr bwMode="auto">
            <a:xfrm rot="238563">
              <a:off x="192742" y="5986543"/>
              <a:ext cx="587179" cy="436522"/>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8" name="Freeform 17"/>
            <p:cNvSpPr/>
            <p:nvPr/>
          </p:nvSpPr>
          <p:spPr>
            <a:xfrm>
              <a:off x="-6168" y="1265751"/>
              <a:ext cx="765403" cy="2441351"/>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19" name="Group 79"/>
            <p:cNvGrpSpPr>
              <a:grpSpLocks/>
            </p:cNvGrpSpPr>
            <p:nvPr/>
          </p:nvGrpSpPr>
          <p:grpSpPr bwMode="auto">
            <a:xfrm rot="399179" flipH="1">
              <a:off x="322913" y="912037"/>
              <a:ext cx="740803" cy="743600"/>
              <a:chOff x="2051052" y="5522596"/>
              <a:chExt cx="892175" cy="895542"/>
            </a:xfrm>
          </p:grpSpPr>
          <p:sp>
            <p:nvSpPr>
              <p:cNvPr id="29" name="Freeform 5"/>
              <p:cNvSpPr>
                <a:spLocks/>
              </p:cNvSpPr>
              <p:nvPr/>
            </p:nvSpPr>
            <p:spPr bwMode="auto">
              <a:xfrm flipH="1">
                <a:off x="2424389" y="6282936"/>
                <a:ext cx="5749" cy="11470"/>
              </a:xfrm>
              <a:custGeom>
                <a:avLst/>
                <a:gdLst>
                  <a:gd name="T0" fmla="*/ 2147483647 w 4"/>
                  <a:gd name="T1" fmla="*/ 2147483647 h 8"/>
                  <a:gd name="T2" fmla="*/ 0 w 4"/>
                  <a:gd name="T3" fmla="*/ 0 h 8"/>
                  <a:gd name="T4" fmla="*/ 2147483647 w 4"/>
                  <a:gd name="T5" fmla="*/ 2147483647 h 8"/>
                  <a:gd name="T6" fmla="*/ 0 60000 65536"/>
                  <a:gd name="T7" fmla="*/ 0 60000 65536"/>
                  <a:gd name="T8" fmla="*/ 0 60000 65536"/>
                </a:gdLst>
                <a:ahLst/>
                <a:cxnLst>
                  <a:cxn ang="T6">
                    <a:pos x="T0" y="T1"/>
                  </a:cxn>
                  <a:cxn ang="T7">
                    <a:pos x="T2" y="T3"/>
                  </a:cxn>
                  <a:cxn ang="T8">
                    <a:pos x="T4" y="T5"/>
                  </a:cxn>
                </a:cxnLst>
                <a:rect l="0" t="0" r="r" b="b"/>
                <a:pathLst>
                  <a:path w="4" h="8">
                    <a:moveTo>
                      <a:pt x="4" y="8"/>
                    </a:moveTo>
                    <a:lnTo>
                      <a:pt x="0" y="0"/>
                    </a:lnTo>
                    <a:lnTo>
                      <a:pt x="4" y="8"/>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0" name="Line 6"/>
              <p:cNvSpPr>
                <a:spLocks noChangeShapeType="1"/>
              </p:cNvSpPr>
              <p:nvPr/>
            </p:nvSpPr>
            <p:spPr bwMode="auto">
              <a:xfrm flipV="1">
                <a:off x="2424389" y="6282936"/>
                <a:ext cx="5749" cy="1147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1" name="Freeform 32"/>
              <p:cNvSpPr>
                <a:spLocks/>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2" name="Freeform 33"/>
              <p:cNvSpPr>
                <a:spLocks/>
              </p:cNvSpPr>
              <p:nvPr/>
            </p:nvSpPr>
            <p:spPr bwMode="auto">
              <a:xfrm flipH="1">
                <a:off x="2216501" y="5688608"/>
                <a:ext cx="561513" cy="563952"/>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2147483647 w 95"/>
                  <a:gd name="T19" fmla="*/ 2147483647 h 95"/>
                  <a:gd name="T20" fmla="*/ 2147483647 w 95"/>
                  <a:gd name="T21" fmla="*/ 2147483647 h 95"/>
                  <a:gd name="T22" fmla="*/ 2147483647 w 95"/>
                  <a:gd name="T23" fmla="*/ 2147483647 h 95"/>
                  <a:gd name="T24" fmla="*/ 2147483647 w 95"/>
                  <a:gd name="T25" fmla="*/ 2147483647 h 95"/>
                  <a:gd name="T26" fmla="*/ 2147483647 w 95"/>
                  <a:gd name="T27" fmla="*/ 2147483647 h 95"/>
                  <a:gd name="T28" fmla="*/ 2147483647 w 95"/>
                  <a:gd name="T29" fmla="*/ 2147483647 h 95"/>
                  <a:gd name="T30" fmla="*/ 2147483647 w 95"/>
                  <a:gd name="T31" fmla="*/ 2147483647 h 95"/>
                  <a:gd name="T32" fmla="*/ 2147483647 w 9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3" name="Freeform 32"/>
              <p:cNvSpPr>
                <a:spLocks/>
              </p:cNvSpPr>
              <p:nvPr/>
            </p:nvSpPr>
            <p:spPr bwMode="auto">
              <a:xfrm flipH="1">
                <a:off x="2304656" y="5776547"/>
                <a:ext cx="385201" cy="388075"/>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4" name="Oval 33"/>
              <p:cNvSpPr/>
              <p:nvPr/>
            </p:nvSpPr>
            <p:spPr>
              <a:xfrm>
                <a:off x="2421558" y="5895072"/>
                <a:ext cx="151398" cy="15102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sp>
          <p:nvSpPr>
            <p:cNvPr id="20" name="Freeform 19"/>
            <p:cNvSpPr>
              <a:spLocks/>
            </p:cNvSpPr>
            <p:nvPr/>
          </p:nvSpPr>
          <p:spPr bwMode="auto">
            <a:xfrm rot="21370907">
              <a:off x="453711" y="1821325"/>
              <a:ext cx="173448" cy="171434"/>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1" name="Freeform 20"/>
            <p:cNvSpPr/>
            <p:nvPr/>
          </p:nvSpPr>
          <p:spPr>
            <a:xfrm>
              <a:off x="-6168" y="3721388"/>
              <a:ext cx="572858" cy="2027052"/>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22" name="Freeform 21"/>
            <p:cNvSpPr/>
            <p:nvPr/>
          </p:nvSpPr>
          <p:spPr>
            <a:xfrm>
              <a:off x="404381" y="4896030"/>
              <a:ext cx="203683" cy="1961970"/>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23" name="Group 83"/>
            <p:cNvGrpSpPr>
              <a:grpSpLocks/>
            </p:cNvGrpSpPr>
            <p:nvPr/>
          </p:nvGrpSpPr>
          <p:grpSpPr bwMode="auto">
            <a:xfrm rot="16304340" flipH="1">
              <a:off x="178634" y="4276817"/>
              <a:ext cx="888787" cy="885044"/>
              <a:chOff x="4277517" y="3752400"/>
              <a:chExt cx="1154448" cy="1149586"/>
            </a:xfrm>
          </p:grpSpPr>
          <p:sp>
            <p:nvSpPr>
              <p:cNvPr id="24" name="Freeform 84"/>
              <p:cNvSpPr>
                <a:spLocks/>
              </p:cNvSpPr>
              <p:nvPr/>
            </p:nvSpPr>
            <p:spPr bwMode="auto">
              <a:xfrm rot="21259688" flipH="1">
                <a:off x="4278100" y="3751778"/>
                <a:ext cx="1154618" cy="1149202"/>
              </a:xfrm>
              <a:custGeom>
                <a:avLst/>
                <a:gdLst>
                  <a:gd name="T0" fmla="*/ 2147483647 w 355"/>
                  <a:gd name="T1" fmla="*/ 2147483647 h 352"/>
                  <a:gd name="T2" fmla="*/ 2147483647 w 355"/>
                  <a:gd name="T3" fmla="*/ 2147483647 h 352"/>
                  <a:gd name="T4" fmla="*/ 2147483647 w 355"/>
                  <a:gd name="T5" fmla="*/ 2147483647 h 352"/>
                  <a:gd name="T6" fmla="*/ 2147483647 w 355"/>
                  <a:gd name="T7" fmla="*/ 2147483647 h 352"/>
                  <a:gd name="T8" fmla="*/ 2147483647 w 355"/>
                  <a:gd name="T9" fmla="*/ 2147483647 h 352"/>
                  <a:gd name="T10" fmla="*/ 2147483647 w 355"/>
                  <a:gd name="T11" fmla="*/ 2147483647 h 352"/>
                  <a:gd name="T12" fmla="*/ 2147483647 w 355"/>
                  <a:gd name="T13" fmla="*/ 2147483647 h 352"/>
                  <a:gd name="T14" fmla="*/ 2147483647 w 355"/>
                  <a:gd name="T15" fmla="*/ 2147483647 h 352"/>
                  <a:gd name="T16" fmla="*/ 2147483647 w 355"/>
                  <a:gd name="T17" fmla="*/ 2147483647 h 352"/>
                  <a:gd name="T18" fmla="*/ 2147483647 w 355"/>
                  <a:gd name="T19" fmla="*/ 2147483647 h 352"/>
                  <a:gd name="T20" fmla="*/ 2147483647 w 355"/>
                  <a:gd name="T21" fmla="*/ 2147483647 h 352"/>
                  <a:gd name="T22" fmla="*/ 2147483647 w 355"/>
                  <a:gd name="T23" fmla="*/ 2147483647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5" name="Freeform 35"/>
              <p:cNvSpPr>
                <a:spLocks/>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6" name="Freeform 41"/>
              <p:cNvSpPr>
                <a:spLocks/>
              </p:cNvSpPr>
              <p:nvPr/>
            </p:nvSpPr>
            <p:spPr bwMode="auto">
              <a:xfrm rot="756312" flipH="1">
                <a:off x="4403871" y="3855123"/>
                <a:ext cx="903076" cy="942511"/>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7" name="Freeform 41"/>
              <p:cNvSpPr>
                <a:spLocks/>
              </p:cNvSpPr>
              <p:nvPr/>
            </p:nvSpPr>
            <p:spPr bwMode="auto">
              <a:xfrm rot="19656312" flipH="1">
                <a:off x="4620362" y="4082484"/>
                <a:ext cx="470095" cy="487791"/>
              </a:xfrm>
              <a:custGeom>
                <a:avLst/>
                <a:gdLst>
                  <a:gd name="T0" fmla="*/ 2147483647 w 179"/>
                  <a:gd name="T1" fmla="*/ 2147483647 h 186"/>
                  <a:gd name="T2" fmla="*/ 2147483647 w 179"/>
                  <a:gd name="T3" fmla="*/ 2147483647 h 186"/>
                  <a:gd name="T4" fmla="*/ 2147483647 w 179"/>
                  <a:gd name="T5" fmla="*/ 2147483647 h 186"/>
                  <a:gd name="T6" fmla="*/ 2147483647 w 179"/>
                  <a:gd name="T7" fmla="*/ 2147483647 h 186"/>
                  <a:gd name="T8" fmla="*/ 2147483647 w 179"/>
                  <a:gd name="T9" fmla="*/ 2147483647 h 186"/>
                  <a:gd name="T10" fmla="*/ 2147483647 w 179"/>
                  <a:gd name="T11" fmla="*/ 2147483647 h 186"/>
                  <a:gd name="T12" fmla="*/ 2147483647 w 179"/>
                  <a:gd name="T13" fmla="*/ 2147483647 h 186"/>
                  <a:gd name="T14" fmla="*/ 2147483647 w 179"/>
                  <a:gd name="T15" fmla="*/ 2147483647 h 186"/>
                  <a:gd name="T16" fmla="*/ 2147483647 w 179"/>
                  <a:gd name="T17" fmla="*/ 2147483647 h 186"/>
                  <a:gd name="T18" fmla="*/ 2147483647 w 179"/>
                  <a:gd name="T19" fmla="*/ 2147483647 h 186"/>
                  <a:gd name="T20" fmla="*/ 2147483647 w 179"/>
                  <a:gd name="T21" fmla="*/ 2147483647 h 186"/>
                  <a:gd name="T22" fmla="*/ 2147483647 w 179"/>
                  <a:gd name="T23" fmla="*/ 2147483647 h 186"/>
                  <a:gd name="T24" fmla="*/ 2147483647 w 179"/>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8" name="Freeform 42"/>
              <p:cNvSpPr>
                <a:spLocks/>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grpSp>
      <p:grpSp>
        <p:nvGrpSpPr>
          <p:cNvPr id="37" name="Group 97"/>
          <p:cNvGrpSpPr>
            <a:grpSpLocks/>
          </p:cNvGrpSpPr>
          <p:nvPr>
            <p:custDataLst>
              <p:tags r:id="rId2"/>
            </p:custDataLst>
          </p:nvPr>
        </p:nvGrpSpPr>
        <p:grpSpPr bwMode="auto">
          <a:xfrm>
            <a:off x="10665811" y="2617788"/>
            <a:ext cx="1376595" cy="4240212"/>
            <a:chOff x="10666412" y="2618021"/>
            <a:chExt cx="1376735" cy="4239979"/>
          </a:xfrm>
        </p:grpSpPr>
        <p:sp>
          <p:nvSpPr>
            <p:cNvPr id="38" name="Freeform 13"/>
            <p:cNvSpPr>
              <a:spLocks noEditPoints="1"/>
            </p:cNvSpPr>
            <p:nvPr/>
          </p:nvSpPr>
          <p:spPr bwMode="auto">
            <a:xfrm>
              <a:off x="11081820" y="4464182"/>
              <a:ext cx="841956" cy="2393818"/>
            </a:xfrm>
            <a:custGeom>
              <a:avLst/>
              <a:gdLst>
                <a:gd name="T0" fmla="*/ 2147483647 w 274"/>
                <a:gd name="T1" fmla="*/ 2147483647 h 826"/>
                <a:gd name="T2" fmla="*/ 2147483647 w 274"/>
                <a:gd name="T3" fmla="*/ 2147483647 h 826"/>
                <a:gd name="T4" fmla="*/ 2147483647 w 274"/>
                <a:gd name="T5" fmla="*/ 2147483647 h 826"/>
                <a:gd name="T6" fmla="*/ 2147483647 w 274"/>
                <a:gd name="T7" fmla="*/ 2147483647 h 826"/>
                <a:gd name="T8" fmla="*/ 2147483647 w 274"/>
                <a:gd name="T9" fmla="*/ 2147483647 h 826"/>
                <a:gd name="T10" fmla="*/ 2147483647 w 274"/>
                <a:gd name="T11" fmla="*/ 2147483647 h 826"/>
                <a:gd name="T12" fmla="*/ 2147483647 w 274"/>
                <a:gd name="T13" fmla="*/ 2147483647 h 826"/>
                <a:gd name="T14" fmla="*/ 2147483647 w 274"/>
                <a:gd name="T15" fmla="*/ 2147483647 h 826"/>
                <a:gd name="T16" fmla="*/ 2147483647 w 274"/>
                <a:gd name="T17" fmla="*/ 0 h 826"/>
                <a:gd name="T18" fmla="*/ 2147483647 w 274"/>
                <a:gd name="T19" fmla="*/ 2147483647 h 826"/>
                <a:gd name="T20" fmla="*/ 2147483647 w 274"/>
                <a:gd name="T21" fmla="*/ 2147483647 h 826"/>
                <a:gd name="T22" fmla="*/ 2147483647 w 274"/>
                <a:gd name="T23" fmla="*/ 2147483647 h 826"/>
                <a:gd name="T24" fmla="*/ 2147483647 w 274"/>
                <a:gd name="T25" fmla="*/ 2147483647 h 826"/>
                <a:gd name="T26" fmla="*/ 2147483647 w 274"/>
                <a:gd name="T27" fmla="*/ 2147483647 h 826"/>
                <a:gd name="T28" fmla="*/ 2147483647 w 274"/>
                <a:gd name="T29" fmla="*/ 2147483647 h 826"/>
                <a:gd name="T30" fmla="*/ 2147483647 w 274"/>
                <a:gd name="T31" fmla="*/ 2147483647 h 826"/>
                <a:gd name="T32" fmla="*/ 2147483647 w 274"/>
                <a:gd name="T33" fmla="*/ 2147483647 h 826"/>
                <a:gd name="T34" fmla="*/ 2147483647 w 274"/>
                <a:gd name="T35" fmla="*/ 2147483647 h 826"/>
                <a:gd name="T36" fmla="*/ 2147483647 w 274"/>
                <a:gd name="T37" fmla="*/ 2147483647 h 826"/>
                <a:gd name="T38" fmla="*/ 2147483647 w 274"/>
                <a:gd name="T39" fmla="*/ 2147483647 h 826"/>
                <a:gd name="T40" fmla="*/ 2147483647 w 274"/>
                <a:gd name="T41" fmla="*/ 2147483647 h 826"/>
                <a:gd name="T42" fmla="*/ 2147483647 w 274"/>
                <a:gd name="T43" fmla="*/ 2147483647 h 8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9" name="Freeform 23"/>
            <p:cNvSpPr>
              <a:spLocks/>
            </p:cNvSpPr>
            <p:nvPr/>
          </p:nvSpPr>
          <p:spPr bwMode="auto">
            <a:xfrm rot="-2880191">
              <a:off x="11765678" y="6045775"/>
              <a:ext cx="201602" cy="200542"/>
            </a:xfrm>
            <a:custGeom>
              <a:avLst/>
              <a:gdLst>
                <a:gd name="T0" fmla="*/ 2147483647 w 108"/>
                <a:gd name="T1" fmla="*/ 2147483647 h 108"/>
                <a:gd name="T2" fmla="*/ 2147483647 w 108"/>
                <a:gd name="T3" fmla="*/ 2147483647 h 108"/>
                <a:gd name="T4" fmla="*/ 2147483647 w 108"/>
                <a:gd name="T5" fmla="*/ 2147483647 h 108"/>
                <a:gd name="T6" fmla="*/ 2147483647 w 108"/>
                <a:gd name="T7" fmla="*/ 2147483647 h 108"/>
                <a:gd name="T8" fmla="*/ 2147483647 w 108"/>
                <a:gd name="T9" fmla="*/ 2147483647 h 108"/>
                <a:gd name="T10" fmla="*/ 2147483647 w 108"/>
                <a:gd name="T11" fmla="*/ 2147483647 h 108"/>
                <a:gd name="T12" fmla="*/ 2147483647 w 108"/>
                <a:gd name="T13" fmla="*/ 0 h 108"/>
                <a:gd name="T14" fmla="*/ 2147483647 w 108"/>
                <a:gd name="T15" fmla="*/ 2147483647 h 108"/>
                <a:gd name="T16" fmla="*/ 2147483647 w 108"/>
                <a:gd name="T17" fmla="*/ 2147483647 h 108"/>
                <a:gd name="T18" fmla="*/ 2147483647 w 108"/>
                <a:gd name="T19" fmla="*/ 2147483647 h 108"/>
                <a:gd name="T20" fmla="*/ 2147483647 w 108"/>
                <a:gd name="T21" fmla="*/ 2147483647 h 108"/>
                <a:gd name="T22" fmla="*/ 2147483647 w 108"/>
                <a:gd name="T23" fmla="*/ 2147483647 h 108"/>
                <a:gd name="T24" fmla="*/ 2147483647 w 108"/>
                <a:gd name="T25" fmla="*/ 2147483647 h 108"/>
                <a:gd name="T26" fmla="*/ 2147483647 w 108"/>
                <a:gd name="T27" fmla="*/ 2147483647 h 108"/>
                <a:gd name="T28" fmla="*/ 0 w 108"/>
                <a:gd name="T29" fmla="*/ 2147483647 h 108"/>
                <a:gd name="T30" fmla="*/ 2147483647 w 108"/>
                <a:gd name="T31" fmla="*/ 2147483647 h 108"/>
                <a:gd name="T32" fmla="*/ 2147483647 w 108"/>
                <a:gd name="T33" fmla="*/ 2147483647 h 108"/>
                <a:gd name="T34" fmla="*/ 2147483647 w 108"/>
                <a:gd name="T35" fmla="*/ 2147483647 h 108"/>
                <a:gd name="T36" fmla="*/ 2147483647 w 108"/>
                <a:gd name="T37" fmla="*/ 2147483647 h 108"/>
                <a:gd name="T38" fmla="*/ 2147483647 w 108"/>
                <a:gd name="T39" fmla="*/ 2147483647 h 108"/>
                <a:gd name="T40" fmla="*/ 2147483647 w 108"/>
                <a:gd name="T41" fmla="*/ 2147483647 h 108"/>
                <a:gd name="T42" fmla="*/ 2147483647 w 108"/>
                <a:gd name="T43" fmla="*/ 2147483647 h 108"/>
                <a:gd name="T44" fmla="*/ 2147483647 w 108"/>
                <a:gd name="T45" fmla="*/ 2147483647 h 108"/>
                <a:gd name="T46" fmla="*/ 2147483647 w 108"/>
                <a:gd name="T47" fmla="*/ 2147483647 h 108"/>
                <a:gd name="T48" fmla="*/ 2147483647 w 108"/>
                <a:gd name="T49" fmla="*/ 2147483647 h 108"/>
                <a:gd name="T50" fmla="*/ 2147483647 w 108"/>
                <a:gd name="T51" fmla="*/ 2147483647 h 108"/>
                <a:gd name="T52" fmla="*/ 2147483647 w 108"/>
                <a:gd name="T53" fmla="*/ 2147483647 h 108"/>
                <a:gd name="T54" fmla="*/ 2147483647 w 108"/>
                <a:gd name="T55" fmla="*/ 2147483647 h 108"/>
                <a:gd name="T56" fmla="*/ 2147483647 w 108"/>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0" name="Freeform 27"/>
            <p:cNvSpPr>
              <a:spLocks/>
            </p:cNvSpPr>
            <p:nvPr/>
          </p:nvSpPr>
          <p:spPr bwMode="auto">
            <a:xfrm rot="18719809" flipV="1">
              <a:off x="11572174" y="2616289"/>
              <a:ext cx="106356" cy="109821"/>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1" name="Freeform 5"/>
            <p:cNvSpPr>
              <a:spLocks/>
            </p:cNvSpPr>
            <p:nvPr/>
          </p:nvSpPr>
          <p:spPr bwMode="auto">
            <a:xfrm rot="-3399416">
              <a:off x="11560105" y="5201519"/>
              <a:ext cx="6350" cy="11142"/>
            </a:xfrm>
            <a:custGeom>
              <a:avLst/>
              <a:gdLst>
                <a:gd name="T0" fmla="*/ 2147483647 w 4"/>
                <a:gd name="T1" fmla="*/ 2147483647 h 8"/>
                <a:gd name="T2" fmla="*/ 0 w 4"/>
                <a:gd name="T3" fmla="*/ 0 h 8"/>
                <a:gd name="T4" fmla="*/ 2147483647 w 4"/>
                <a:gd name="T5" fmla="*/ 2147483647 h 8"/>
                <a:gd name="T6" fmla="*/ 0 60000 65536"/>
                <a:gd name="T7" fmla="*/ 0 60000 65536"/>
                <a:gd name="T8" fmla="*/ 0 60000 65536"/>
              </a:gdLst>
              <a:ahLst/>
              <a:cxnLst>
                <a:cxn ang="T6">
                  <a:pos x="T0" y="T1"/>
                </a:cxn>
                <a:cxn ang="T7">
                  <a:pos x="T2" y="T3"/>
                </a:cxn>
                <a:cxn ang="T8">
                  <a:pos x="T4" y="T5"/>
                </a:cxn>
              </a:cxnLst>
              <a:rect l="0" t="0" r="r" b="b"/>
              <a:pathLst>
                <a:path w="4" h="8">
                  <a:moveTo>
                    <a:pt x="4" y="8"/>
                  </a:moveTo>
                  <a:lnTo>
                    <a:pt x="0" y="0"/>
                  </a:lnTo>
                  <a:lnTo>
                    <a:pt x="4" y="8"/>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2" name="Line 6"/>
            <p:cNvSpPr>
              <a:spLocks noChangeShapeType="1"/>
            </p:cNvSpPr>
            <p:nvPr/>
          </p:nvSpPr>
          <p:spPr bwMode="auto">
            <a:xfrm rot="-3399416" flipH="1" flipV="1">
              <a:off x="11560105" y="5201519"/>
              <a:ext cx="6350" cy="11142"/>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3" name="Freeform 10"/>
            <p:cNvSpPr>
              <a:spLocks/>
            </p:cNvSpPr>
            <p:nvPr/>
          </p:nvSpPr>
          <p:spPr bwMode="auto">
            <a:xfrm rot="-2905391">
              <a:off x="11380025" y="4584190"/>
              <a:ext cx="436539" cy="482255"/>
            </a:xfrm>
            <a:custGeom>
              <a:avLst/>
              <a:gdLst>
                <a:gd name="T0" fmla="*/ 2147483647 w 10000"/>
                <a:gd name="T1" fmla="*/ 2147483647 h 9998"/>
                <a:gd name="T2" fmla="*/ 2147483647 w 10000"/>
                <a:gd name="T3" fmla="*/ 2147483647 h 9998"/>
                <a:gd name="T4" fmla="*/ 2147483647 w 10000"/>
                <a:gd name="T5" fmla="*/ 2147483647 h 9998"/>
                <a:gd name="T6" fmla="*/ 2147483647 w 10000"/>
                <a:gd name="T7" fmla="*/ 2147483647 h 9998"/>
                <a:gd name="T8" fmla="*/ 2147483647 w 10000"/>
                <a:gd name="T9" fmla="*/ 2147483647 h 9998"/>
                <a:gd name="T10" fmla="*/ 2147483647 w 10000"/>
                <a:gd name="T11" fmla="*/ 2147483647 h 99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4" name="Freeform 25"/>
            <p:cNvSpPr>
              <a:spLocks/>
            </p:cNvSpPr>
            <p:nvPr/>
          </p:nvSpPr>
          <p:spPr bwMode="auto">
            <a:xfrm rot="-4715180">
              <a:off x="10933408" y="5972563"/>
              <a:ext cx="304783" cy="345377"/>
            </a:xfrm>
            <a:custGeom>
              <a:avLst/>
              <a:gdLst>
                <a:gd name="T0" fmla="*/ 2147483647 w 10000"/>
                <a:gd name="T1" fmla="*/ 2147483647 h 10285"/>
                <a:gd name="T2" fmla="*/ 2147483647 w 10000"/>
                <a:gd name="T3" fmla="*/ 2147483647 h 10285"/>
                <a:gd name="T4" fmla="*/ 2147483647 w 10000"/>
                <a:gd name="T5" fmla="*/ 2147483647 h 10285"/>
                <a:gd name="T6" fmla="*/ 2147483647 w 10000"/>
                <a:gd name="T7" fmla="*/ 2147483647 h 10285"/>
                <a:gd name="T8" fmla="*/ 2147483647 w 10000"/>
                <a:gd name="T9" fmla="*/ 2147483647 h 10285"/>
                <a:gd name="T10" fmla="*/ 2147483647 w 10000"/>
                <a:gd name="T11" fmla="*/ 2147483647 h 10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5" name="Freeform 26"/>
            <p:cNvSpPr>
              <a:spLocks/>
            </p:cNvSpPr>
            <p:nvPr/>
          </p:nvSpPr>
          <p:spPr bwMode="auto">
            <a:xfrm rot="-3399416">
              <a:off x="11078067" y="3153544"/>
              <a:ext cx="171441" cy="17348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0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0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2147483647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6" name="Freeform 31"/>
            <p:cNvSpPr>
              <a:spLocks/>
            </p:cNvSpPr>
            <p:nvPr/>
          </p:nvSpPr>
          <p:spPr bwMode="auto">
            <a:xfrm rot="-3399416">
              <a:off x="11128944" y="4556872"/>
              <a:ext cx="130168" cy="132103"/>
            </a:xfrm>
            <a:custGeom>
              <a:avLst/>
              <a:gdLst>
                <a:gd name="T0" fmla="*/ 2147483647 w 47"/>
                <a:gd name="T1" fmla="*/ 2147483647 h 47"/>
                <a:gd name="T2" fmla="*/ 2147483647 w 47"/>
                <a:gd name="T3" fmla="*/ 2147483647 h 47"/>
                <a:gd name="T4" fmla="*/ 2147483647 w 47"/>
                <a:gd name="T5" fmla="*/ 2147483647 h 47"/>
                <a:gd name="T6" fmla="*/ 2147483647 w 47"/>
                <a:gd name="T7" fmla="*/ 2147483647 h 47"/>
                <a:gd name="T8" fmla="*/ 2147483647 w 47"/>
                <a:gd name="T9" fmla="*/ 2147483647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7" name="Freeform 34"/>
            <p:cNvSpPr>
              <a:spLocks/>
            </p:cNvSpPr>
            <p:nvPr/>
          </p:nvSpPr>
          <p:spPr bwMode="auto">
            <a:xfrm rot="-3399416">
              <a:off x="11516438" y="3589415"/>
              <a:ext cx="84132" cy="77989"/>
            </a:xfrm>
            <a:custGeom>
              <a:avLst/>
              <a:gdLst>
                <a:gd name="T0" fmla="*/ 2147483647 w 30"/>
                <a:gd name="T1" fmla="*/ 2147483647 h 28"/>
                <a:gd name="T2" fmla="*/ 2147483647 w 30"/>
                <a:gd name="T3" fmla="*/ 2147483647 h 28"/>
                <a:gd name="T4" fmla="*/ 2147483647 w 30"/>
                <a:gd name="T5" fmla="*/ 2147483647 h 28"/>
                <a:gd name="T6" fmla="*/ 2147483647 w 30"/>
                <a:gd name="T7" fmla="*/ 2147483647 h 28"/>
                <a:gd name="T8" fmla="*/ 2147483647 w 30"/>
                <a:gd name="T9" fmla="*/ 2147483647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8" name="Freeform 108"/>
            <p:cNvSpPr>
              <a:spLocks/>
            </p:cNvSpPr>
            <p:nvPr/>
          </p:nvSpPr>
          <p:spPr bwMode="auto">
            <a:xfrm rot="-3399416">
              <a:off x="11445687" y="6326827"/>
              <a:ext cx="141279" cy="140061"/>
            </a:xfrm>
            <a:custGeom>
              <a:avLst/>
              <a:gdLst>
                <a:gd name="T0" fmla="*/ 2147483647 w 51"/>
                <a:gd name="T1" fmla="*/ 2147483647 h 50"/>
                <a:gd name="T2" fmla="*/ 2147483647 w 51"/>
                <a:gd name="T3" fmla="*/ 2147483647 h 50"/>
                <a:gd name="T4" fmla="*/ 2147483647 w 51"/>
                <a:gd name="T5" fmla="*/ 2147483647 h 50"/>
                <a:gd name="T6" fmla="*/ 2147483647 w 51"/>
                <a:gd name="T7" fmla="*/ 2147483647 h 50"/>
                <a:gd name="T8" fmla="*/ 2147483647 w 51"/>
                <a:gd name="T9" fmla="*/ 2147483647 h 50"/>
                <a:gd name="T10" fmla="*/ 2147483647 w 51"/>
                <a:gd name="T11" fmla="*/ 2147483647 h 50"/>
                <a:gd name="T12" fmla="*/ 2147483647 w 51"/>
                <a:gd name="T13" fmla="*/ 0 h 50"/>
                <a:gd name="T14" fmla="*/ 2147483647 w 51"/>
                <a:gd name="T15" fmla="*/ 2147483647 h 50"/>
                <a:gd name="T16" fmla="*/ 2147483647 w 51"/>
                <a:gd name="T17" fmla="*/ 0 h 50"/>
                <a:gd name="T18" fmla="*/ 2147483647 w 51"/>
                <a:gd name="T19" fmla="*/ 2147483647 h 50"/>
                <a:gd name="T20" fmla="*/ 2147483647 w 51"/>
                <a:gd name="T21" fmla="*/ 2147483647 h 50"/>
                <a:gd name="T22" fmla="*/ 2147483647 w 51"/>
                <a:gd name="T23" fmla="*/ 2147483647 h 50"/>
                <a:gd name="T24" fmla="*/ 2147483647 w 51"/>
                <a:gd name="T25" fmla="*/ 2147483647 h 50"/>
                <a:gd name="T26" fmla="*/ 2147483647 w 51"/>
                <a:gd name="T27" fmla="*/ 2147483647 h 50"/>
                <a:gd name="T28" fmla="*/ 2147483647 w 51"/>
                <a:gd name="T29" fmla="*/ 2147483647 h 50"/>
                <a:gd name="T30" fmla="*/ 2147483647 w 51"/>
                <a:gd name="T31" fmla="*/ 2147483647 h 50"/>
                <a:gd name="T32" fmla="*/ 2147483647 w 51"/>
                <a:gd name="T33" fmla="*/ 2147483647 h 50"/>
                <a:gd name="T34" fmla="*/ 2147483647 w 51"/>
                <a:gd name="T35" fmla="*/ 2147483647 h 50"/>
                <a:gd name="T36" fmla="*/ 2147483647 w 51"/>
                <a:gd name="T37" fmla="*/ 2147483647 h 50"/>
                <a:gd name="T38" fmla="*/ 2147483647 w 51"/>
                <a:gd name="T39" fmla="*/ 2147483647 h 50"/>
                <a:gd name="T40" fmla="*/ 2147483647 w 51"/>
                <a:gd name="T41" fmla="*/ 2147483647 h 50"/>
                <a:gd name="T42" fmla="*/ 2147483647 w 51"/>
                <a:gd name="T43" fmla="*/ 2147483647 h 50"/>
                <a:gd name="T44" fmla="*/ 2147483647 w 51"/>
                <a:gd name="T45" fmla="*/ 2147483647 h 50"/>
                <a:gd name="T46" fmla="*/ 2147483647 w 51"/>
                <a:gd name="T47" fmla="*/ 2147483647 h 50"/>
                <a:gd name="T48" fmla="*/ 2147483647 w 51"/>
                <a:gd name="T49" fmla="*/ 2147483647 h 50"/>
                <a:gd name="T50" fmla="*/ 2147483647 w 51"/>
                <a:gd name="T51" fmla="*/ 2147483647 h 50"/>
                <a:gd name="T52" fmla="*/ 2147483647 w 51"/>
                <a:gd name="T53" fmla="*/ 2147483647 h 50"/>
                <a:gd name="T54" fmla="*/ 2147483647 w 51"/>
                <a:gd name="T55" fmla="*/ 2147483647 h 50"/>
                <a:gd name="T56" fmla="*/ 2147483647 w 51"/>
                <a:gd name="T57" fmla="*/ 2147483647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9" name="Freeform 109"/>
            <p:cNvSpPr>
              <a:spLocks/>
            </p:cNvSpPr>
            <p:nvPr/>
          </p:nvSpPr>
          <p:spPr bwMode="auto">
            <a:xfrm rot="-3399416">
              <a:off x="10778635" y="6620682"/>
              <a:ext cx="11111" cy="0"/>
            </a:xfrm>
            <a:custGeom>
              <a:avLst/>
              <a:gdLst>
                <a:gd name="T0" fmla="*/ 2147483647 w 8"/>
                <a:gd name="T1" fmla="*/ 0 w 8"/>
                <a:gd name="T2" fmla="*/ 2147483647 w 8"/>
                <a:gd name="T3" fmla="*/ 0 60000 65536"/>
                <a:gd name="T4" fmla="*/ 0 60000 65536"/>
                <a:gd name="T5" fmla="*/ 0 60000 65536"/>
              </a:gdLst>
              <a:ahLst/>
              <a:cxnLst>
                <a:cxn ang="T3">
                  <a:pos x="T0" y="0"/>
                </a:cxn>
                <a:cxn ang="T4">
                  <a:pos x="T1" y="0"/>
                </a:cxn>
                <a:cxn ang="T5">
                  <a:pos x="T2" y="0"/>
                </a:cxn>
              </a:cxnLst>
              <a:rect l="0" t="0" r="r" b="b"/>
              <a:pathLst>
                <a:path w="8">
                  <a:moveTo>
                    <a:pt x="8" y="0"/>
                  </a:moveTo>
                  <a:lnTo>
                    <a:pt x="0" y="0"/>
                  </a:lnTo>
                  <a:lnTo>
                    <a:pt x="8"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0" name="Line 76"/>
            <p:cNvSpPr>
              <a:spLocks noChangeShapeType="1"/>
            </p:cNvSpPr>
            <p:nvPr/>
          </p:nvSpPr>
          <p:spPr bwMode="auto">
            <a:xfrm rot="18200584" flipH="1">
              <a:off x="10778635" y="6620682"/>
              <a:ext cx="11111"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1" name="Freeform 78"/>
            <p:cNvSpPr>
              <a:spLocks/>
            </p:cNvSpPr>
            <p:nvPr/>
          </p:nvSpPr>
          <p:spPr bwMode="auto">
            <a:xfrm rot="-3399416">
              <a:off x="11630669" y="5235914"/>
              <a:ext cx="411139" cy="413816"/>
            </a:xfrm>
            <a:custGeom>
              <a:avLst/>
              <a:gdLst>
                <a:gd name="T0" fmla="*/ 2147483647 w 226"/>
                <a:gd name="T1" fmla="*/ 2147483647 h 226"/>
                <a:gd name="T2" fmla="*/ 2147483647 w 226"/>
                <a:gd name="T3" fmla="*/ 2147483647 h 226"/>
                <a:gd name="T4" fmla="*/ 2147483647 w 226"/>
                <a:gd name="T5" fmla="*/ 2147483647 h 226"/>
                <a:gd name="T6" fmla="*/ 2147483647 w 226"/>
                <a:gd name="T7" fmla="*/ 2147483647 h 226"/>
                <a:gd name="T8" fmla="*/ 2147483647 w 226"/>
                <a:gd name="T9" fmla="*/ 2147483647 h 226"/>
                <a:gd name="T10" fmla="*/ 2147483647 w 226"/>
                <a:gd name="T11" fmla="*/ 2147483647 h 226"/>
                <a:gd name="T12" fmla="*/ 2147483647 w 226"/>
                <a:gd name="T13" fmla="*/ 2147483647 h 226"/>
                <a:gd name="T14" fmla="*/ 2147483647 w 226"/>
                <a:gd name="T15" fmla="*/ 2147483647 h 226"/>
                <a:gd name="T16" fmla="*/ 2147483647 w 226"/>
                <a:gd name="T17" fmla="*/ 2147483647 h 226"/>
                <a:gd name="T18" fmla="*/ 2147483647 w 226"/>
                <a:gd name="T19" fmla="*/ 2147483647 h 226"/>
                <a:gd name="T20" fmla="*/ 2147483647 w 226"/>
                <a:gd name="T21" fmla="*/ 2147483647 h 226"/>
                <a:gd name="T22" fmla="*/ 2147483647 w 226"/>
                <a:gd name="T23" fmla="*/ 2147483647 h 226"/>
                <a:gd name="T24" fmla="*/ 2147483647 w 226"/>
                <a:gd name="T25" fmla="*/ 2147483647 h 226"/>
                <a:gd name="T26" fmla="*/ 2147483647 w 226"/>
                <a:gd name="T27" fmla="*/ 2147483647 h 226"/>
                <a:gd name="T28" fmla="*/ 2147483647 w 226"/>
                <a:gd name="T29" fmla="*/ 2147483647 h 226"/>
                <a:gd name="T30" fmla="*/ 2147483647 w 226"/>
                <a:gd name="T31" fmla="*/ 2147483647 h 226"/>
                <a:gd name="T32" fmla="*/ 2147483647 w 226"/>
                <a:gd name="T33" fmla="*/ 2147483647 h 226"/>
                <a:gd name="T34" fmla="*/ 2147483647 w 226"/>
                <a:gd name="T35" fmla="*/ 2147483647 h 226"/>
                <a:gd name="T36" fmla="*/ 2147483647 w 226"/>
                <a:gd name="T37" fmla="*/ 2147483647 h 226"/>
                <a:gd name="T38" fmla="*/ 2147483647 w 226"/>
                <a:gd name="T39" fmla="*/ 2147483647 h 226"/>
                <a:gd name="T40" fmla="*/ 2147483647 w 226"/>
                <a:gd name="T41" fmla="*/ 2147483647 h 226"/>
                <a:gd name="T42" fmla="*/ 2147483647 w 226"/>
                <a:gd name="T43" fmla="*/ 2147483647 h 226"/>
                <a:gd name="T44" fmla="*/ 2147483647 w 226"/>
                <a:gd name="T45" fmla="*/ 2147483647 h 226"/>
                <a:gd name="T46" fmla="*/ 2147483647 w 226"/>
                <a:gd name="T47" fmla="*/ 2147483647 h 226"/>
                <a:gd name="T48" fmla="*/ 2147483647 w 226"/>
                <a:gd name="T49" fmla="*/ 2147483647 h 2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2" name="Freeform 79"/>
            <p:cNvSpPr>
              <a:spLocks/>
            </p:cNvSpPr>
            <p:nvPr/>
          </p:nvSpPr>
          <p:spPr bwMode="auto">
            <a:xfrm rot="18200584">
              <a:off x="11729089" y="5334593"/>
              <a:ext cx="214300" cy="216458"/>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3" name="Freeform 82"/>
            <p:cNvSpPr>
              <a:spLocks/>
            </p:cNvSpPr>
            <p:nvPr/>
          </p:nvSpPr>
          <p:spPr bwMode="auto">
            <a:xfrm rot="18200584">
              <a:off x="11388312" y="6491982"/>
              <a:ext cx="82545" cy="90721"/>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4" name="Freeform 84"/>
            <p:cNvSpPr>
              <a:spLocks/>
            </p:cNvSpPr>
            <p:nvPr/>
          </p:nvSpPr>
          <p:spPr bwMode="auto">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5" name="Freeform 80"/>
            <p:cNvSpPr>
              <a:spLocks/>
            </p:cNvSpPr>
            <p:nvPr/>
          </p:nvSpPr>
          <p:spPr bwMode="auto">
            <a:xfrm rot="18654775" flipV="1">
              <a:off x="11435340" y="4243347"/>
              <a:ext cx="139692" cy="140061"/>
            </a:xfrm>
            <a:custGeom>
              <a:avLst/>
              <a:gdLst>
                <a:gd name="T0" fmla="*/ 2147483647 w 76"/>
                <a:gd name="T1" fmla="*/ 2147483647 h 76"/>
                <a:gd name="T2" fmla="*/ 2147483647 w 76"/>
                <a:gd name="T3" fmla="*/ 2147483647 h 76"/>
                <a:gd name="T4" fmla="*/ 2147483647 w 76"/>
                <a:gd name="T5" fmla="*/ 2147483647 h 76"/>
                <a:gd name="T6" fmla="*/ 2147483647 w 76"/>
                <a:gd name="T7" fmla="*/ 2147483647 h 76"/>
                <a:gd name="T8" fmla="*/ 2147483647 w 76"/>
                <a:gd name="T9" fmla="*/ 2147483647 h 76"/>
                <a:gd name="T10" fmla="*/ 2147483647 w 76"/>
                <a:gd name="T11" fmla="*/ 2147483647 h 76"/>
                <a:gd name="T12" fmla="*/ 2147483647 w 76"/>
                <a:gd name="T13" fmla="*/ 0 h 76"/>
                <a:gd name="T14" fmla="*/ 2147483647 w 76"/>
                <a:gd name="T15" fmla="*/ 2147483647 h 76"/>
                <a:gd name="T16" fmla="*/ 2147483647 w 76"/>
                <a:gd name="T17" fmla="*/ 0 h 76"/>
                <a:gd name="T18" fmla="*/ 2147483647 w 76"/>
                <a:gd name="T19" fmla="*/ 2147483647 h 76"/>
                <a:gd name="T20" fmla="*/ 2147483647 w 76"/>
                <a:gd name="T21" fmla="*/ 2147483647 h 76"/>
                <a:gd name="T22" fmla="*/ 2147483647 w 76"/>
                <a:gd name="T23" fmla="*/ 2147483647 h 76"/>
                <a:gd name="T24" fmla="*/ 2147483647 w 76"/>
                <a:gd name="T25" fmla="*/ 2147483647 h 76"/>
                <a:gd name="T26" fmla="*/ 2147483647 w 76"/>
                <a:gd name="T27" fmla="*/ 2147483647 h 76"/>
                <a:gd name="T28" fmla="*/ 0 w 76"/>
                <a:gd name="T29" fmla="*/ 2147483647 h 76"/>
                <a:gd name="T30" fmla="*/ 2147483647 w 76"/>
                <a:gd name="T31" fmla="*/ 2147483647 h 76"/>
                <a:gd name="T32" fmla="*/ 2147483647 w 76"/>
                <a:gd name="T33" fmla="*/ 2147483647 h 76"/>
                <a:gd name="T34" fmla="*/ 2147483647 w 76"/>
                <a:gd name="T35" fmla="*/ 2147483647 h 76"/>
                <a:gd name="T36" fmla="*/ 2147483647 w 76"/>
                <a:gd name="T37" fmla="*/ 2147483647 h 76"/>
                <a:gd name="T38" fmla="*/ 2147483647 w 76"/>
                <a:gd name="T39" fmla="*/ 2147483647 h 76"/>
                <a:gd name="T40" fmla="*/ 2147483647 w 76"/>
                <a:gd name="T41" fmla="*/ 2147483647 h 76"/>
                <a:gd name="T42" fmla="*/ 2147483647 w 76"/>
                <a:gd name="T43" fmla="*/ 2147483647 h 76"/>
                <a:gd name="T44" fmla="*/ 2147483647 w 76"/>
                <a:gd name="T45" fmla="*/ 2147483647 h 76"/>
                <a:gd name="T46" fmla="*/ 2147483647 w 76"/>
                <a:gd name="T47" fmla="*/ 2147483647 h 76"/>
                <a:gd name="T48" fmla="*/ 2147483647 w 76"/>
                <a:gd name="T49" fmla="*/ 2147483647 h 76"/>
                <a:gd name="T50" fmla="*/ 2147483647 w 76"/>
                <a:gd name="T51" fmla="*/ 2147483647 h 76"/>
                <a:gd name="T52" fmla="*/ 2147483647 w 76"/>
                <a:gd name="T53" fmla="*/ 2147483647 h 76"/>
                <a:gd name="T54" fmla="*/ 2147483647 w 76"/>
                <a:gd name="T55" fmla="*/ 2147483647 h 76"/>
                <a:gd name="T56" fmla="*/ 2147483647 w 76"/>
                <a:gd name="T57" fmla="*/ 2147483647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6" name="Freeform 84"/>
            <p:cNvSpPr>
              <a:spLocks/>
            </p:cNvSpPr>
            <p:nvPr/>
          </p:nvSpPr>
          <p:spPr bwMode="auto">
            <a:xfrm rot="18200584">
              <a:off x="11789410" y="5396665"/>
              <a:ext cx="93657" cy="92313"/>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nvGrpSpPr>
            <p:cNvPr id="57" name="Group 117"/>
            <p:cNvGrpSpPr>
              <a:grpSpLocks/>
            </p:cNvGrpSpPr>
            <p:nvPr/>
          </p:nvGrpSpPr>
          <p:grpSpPr bwMode="auto">
            <a:xfrm rot="-288173">
              <a:off x="11197677" y="5664822"/>
              <a:ext cx="407354" cy="408816"/>
              <a:chOff x="11057071" y="5480091"/>
              <a:chExt cx="473402" cy="475102"/>
            </a:xfrm>
          </p:grpSpPr>
          <p:sp>
            <p:nvSpPr>
              <p:cNvPr id="63" name="Freeform 83"/>
              <p:cNvSpPr>
                <a:spLocks/>
              </p:cNvSpPr>
              <p:nvPr/>
            </p:nvSpPr>
            <p:spPr bwMode="auto">
              <a:xfrm rot="-3111243">
                <a:off x="11056248" y="5480705"/>
                <a:ext cx="475958" cy="473514"/>
              </a:xfrm>
              <a:custGeom>
                <a:avLst/>
                <a:gdLst>
                  <a:gd name="T0" fmla="*/ 2147483647 w 139"/>
                  <a:gd name="T1" fmla="*/ 2147483647 h 138"/>
                  <a:gd name="T2" fmla="*/ 2147483647 w 139"/>
                  <a:gd name="T3" fmla="*/ 2147483647 h 138"/>
                  <a:gd name="T4" fmla="*/ 2147483647 w 139"/>
                  <a:gd name="T5" fmla="*/ 2147483647 h 138"/>
                  <a:gd name="T6" fmla="*/ 2147483647 w 139"/>
                  <a:gd name="T7" fmla="*/ 2147483647 h 138"/>
                  <a:gd name="T8" fmla="*/ 2147483647 w 139"/>
                  <a:gd name="T9" fmla="*/ 2147483647 h 138"/>
                  <a:gd name="T10" fmla="*/ 2147483647 w 139"/>
                  <a:gd name="T11" fmla="*/ 2147483647 h 138"/>
                  <a:gd name="T12" fmla="*/ 2147483647 w 139"/>
                  <a:gd name="T13" fmla="*/ 2147483647 h 138"/>
                  <a:gd name="T14" fmla="*/ 2147483647 w 139"/>
                  <a:gd name="T15" fmla="*/ 2147483647 h 138"/>
                  <a:gd name="T16" fmla="*/ 2147483647 w 139"/>
                  <a:gd name="T17" fmla="*/ 2147483647 h 138"/>
                  <a:gd name="T18" fmla="*/ 2147483647 w 139"/>
                  <a:gd name="T19" fmla="*/ 2147483647 h 138"/>
                  <a:gd name="T20" fmla="*/ 2147483647 w 139"/>
                  <a:gd name="T21" fmla="*/ 2147483647 h 138"/>
                  <a:gd name="T22" fmla="*/ 2147483647 w 139"/>
                  <a:gd name="T23" fmla="*/ 2147483647 h 138"/>
                  <a:gd name="T24" fmla="*/ 2147483647 w 139"/>
                  <a:gd name="T25" fmla="*/ 2147483647 h 138"/>
                  <a:gd name="T26" fmla="*/ 2147483647 w 139"/>
                  <a:gd name="T27" fmla="*/ 2147483647 h 138"/>
                  <a:gd name="T28" fmla="*/ 2147483647 w 139"/>
                  <a:gd name="T29" fmla="*/ 2147483647 h 138"/>
                  <a:gd name="T30" fmla="*/ 2147483647 w 139"/>
                  <a:gd name="T31" fmla="*/ 2147483647 h 138"/>
                  <a:gd name="T32" fmla="*/ 2147483647 w 139"/>
                  <a:gd name="T33" fmla="*/ 2147483647 h 138"/>
                  <a:gd name="T34" fmla="*/ 2147483647 w 139"/>
                  <a:gd name="T35" fmla="*/ 2147483647 h 138"/>
                  <a:gd name="T36" fmla="*/ 2147483647 w 139"/>
                  <a:gd name="T37" fmla="*/ 2147483647 h 138"/>
                  <a:gd name="T38" fmla="*/ 2147483647 w 139"/>
                  <a:gd name="T39" fmla="*/ 2147483647 h 138"/>
                  <a:gd name="T40" fmla="*/ 2147483647 w 139"/>
                  <a:gd name="T41" fmla="*/ 2147483647 h 138"/>
                  <a:gd name="T42" fmla="*/ 2147483647 w 139"/>
                  <a:gd name="T43" fmla="*/ 2147483647 h 138"/>
                  <a:gd name="T44" fmla="*/ 2147483647 w 139"/>
                  <a:gd name="T45" fmla="*/ 2147483647 h 138"/>
                  <a:gd name="T46" fmla="*/ 2147483647 w 139"/>
                  <a:gd name="T47" fmla="*/ 2147483647 h 138"/>
                  <a:gd name="T48" fmla="*/ 2147483647 w 139"/>
                  <a:gd name="T49" fmla="*/ 2147483647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4" name="Freeform 80"/>
              <p:cNvSpPr>
                <a:spLocks/>
              </p:cNvSpPr>
              <p:nvPr/>
            </p:nvSpPr>
            <p:spPr bwMode="auto">
              <a:xfrm rot="18488757">
                <a:off x="11172471" y="5595384"/>
                <a:ext cx="243514" cy="244156"/>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5" name="Freeform 84"/>
              <p:cNvSpPr>
                <a:spLocks/>
              </p:cNvSpPr>
              <p:nvPr/>
            </p:nvSpPr>
            <p:spPr bwMode="auto">
              <a:xfrm rot="18488757">
                <a:off x="11231218" y="5646362"/>
                <a:ext cx="106998" cy="10358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grpSp>
          <p:nvGrpSpPr>
            <p:cNvPr id="58" name="Group 118"/>
            <p:cNvGrpSpPr>
              <a:grpSpLocks/>
            </p:cNvGrpSpPr>
            <p:nvPr/>
          </p:nvGrpSpPr>
          <p:grpSpPr bwMode="auto">
            <a:xfrm rot="-288173">
              <a:off x="10666412" y="5053297"/>
              <a:ext cx="643645" cy="641225"/>
              <a:chOff x="10472909" y="4641517"/>
              <a:chExt cx="895542" cy="892175"/>
            </a:xfrm>
          </p:grpSpPr>
          <p:sp>
            <p:nvSpPr>
              <p:cNvPr id="59" name="Freeform 32"/>
              <p:cNvSpPr>
                <a:spLocks/>
              </p:cNvSpPr>
              <p:nvPr/>
            </p:nvSpPr>
            <p:spPr bwMode="auto">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0" name="Freeform 33"/>
              <p:cNvSpPr>
                <a:spLocks/>
              </p:cNvSpPr>
              <p:nvPr/>
            </p:nvSpPr>
            <p:spPr bwMode="auto">
              <a:xfrm rot="-4020178">
                <a:off x="10639754" y="4806133"/>
                <a:ext cx="561001" cy="562480"/>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2147483647 w 95"/>
                  <a:gd name="T19" fmla="*/ 2147483647 h 95"/>
                  <a:gd name="T20" fmla="*/ 2147483647 w 95"/>
                  <a:gd name="T21" fmla="*/ 2147483647 h 95"/>
                  <a:gd name="T22" fmla="*/ 2147483647 w 95"/>
                  <a:gd name="T23" fmla="*/ 2147483647 h 95"/>
                  <a:gd name="T24" fmla="*/ 2147483647 w 95"/>
                  <a:gd name="T25" fmla="*/ 2147483647 h 95"/>
                  <a:gd name="T26" fmla="*/ 2147483647 w 95"/>
                  <a:gd name="T27" fmla="*/ 2147483647 h 95"/>
                  <a:gd name="T28" fmla="*/ 2147483647 w 95"/>
                  <a:gd name="T29" fmla="*/ 2147483647 h 95"/>
                  <a:gd name="T30" fmla="*/ 2147483647 w 95"/>
                  <a:gd name="T31" fmla="*/ 2147483647 h 95"/>
                  <a:gd name="T32" fmla="*/ 2147483647 w 9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1" name="Freeform 32"/>
              <p:cNvSpPr>
                <a:spLocks/>
              </p:cNvSpPr>
              <p:nvPr/>
            </p:nvSpPr>
            <p:spPr bwMode="auto">
              <a:xfrm rot="17579822">
                <a:off x="10728101" y="4894712"/>
                <a:ext cx="384308" cy="385321"/>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2" name="Oval 61"/>
              <p:cNvSpPr/>
              <p:nvPr/>
            </p:nvSpPr>
            <p:spPr>
              <a:xfrm rot="17579822" flipH="1">
                <a:off x="10842950" y="5012081"/>
                <a:ext cx="154606" cy="15058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grpSp>
      <p:pic>
        <p:nvPicPr>
          <p:cNvPr id="66" name="Picture 1039" descr="sim_2color_sig"/>
          <p:cNvPicPr>
            <a:picLocks noChangeAspect="1" noChangeArrowheads="1"/>
          </p:cNvPicPr>
          <p:nvPr userDrawn="1">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9843041" y="141291"/>
            <a:ext cx="215162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5" y="1709738"/>
            <a:ext cx="9144001" cy="2862262"/>
          </a:xfrm>
        </p:spPr>
        <p:txBody>
          <a:bodyPr anchor="b">
            <a:normAutofit/>
          </a:bodyPr>
          <a:lstStyle>
            <a:lvl1pPr>
              <a:defRPr sz="3900"/>
            </a:lvl1pPr>
          </a:lstStyle>
          <a:p>
            <a:r>
              <a:rPr lang="en-US" smtClean="0"/>
              <a:t>Click to edit Master title style</a:t>
            </a:r>
            <a:endParaRPr lang="en-US"/>
          </a:p>
        </p:txBody>
      </p:sp>
      <p:sp>
        <p:nvSpPr>
          <p:cNvPr id="3" name="Text Placeholder 2"/>
          <p:cNvSpPr>
            <a:spLocks noGrp="1"/>
          </p:cNvSpPr>
          <p:nvPr>
            <p:ph type="body" idx="1"/>
          </p:nvPr>
        </p:nvSpPr>
        <p:spPr>
          <a:xfrm>
            <a:off x="1524005" y="4589463"/>
            <a:ext cx="9144001" cy="1280160"/>
          </a:xfrm>
        </p:spPr>
        <p:txBody>
          <a:bodyPr/>
          <a:lstStyle>
            <a:lvl1pPr marL="0" indent="0">
              <a:buNone/>
              <a:defRPr sz="1800">
                <a:solidFill>
                  <a:schemeClr val="tx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p>
        </p:txBody>
      </p:sp>
    </p:spTree>
    <p:extLst>
      <p:ext uri="{BB962C8B-B14F-4D97-AF65-F5344CB8AC3E}">
        <p14:creationId xmlns:p14="http://schemas.microsoft.com/office/powerpoint/2010/main" val="677649132"/>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grpSp>
        <p:nvGrpSpPr>
          <p:cNvPr id="4" name="Group 64"/>
          <p:cNvGrpSpPr>
            <a:grpSpLocks/>
          </p:cNvGrpSpPr>
          <p:nvPr>
            <p:custDataLst>
              <p:tags r:id="rId1"/>
            </p:custDataLst>
          </p:nvPr>
        </p:nvGrpSpPr>
        <p:grpSpPr bwMode="auto">
          <a:xfrm>
            <a:off x="-111399" y="55566"/>
            <a:ext cx="1187212" cy="6802437"/>
            <a:chOff x="-111192" y="56187"/>
            <a:chExt cx="1187090" cy="6801813"/>
          </a:xfrm>
        </p:grpSpPr>
        <p:sp>
          <p:nvSpPr>
            <p:cNvPr id="5" name="Freeform 65"/>
            <p:cNvSpPr>
              <a:spLocks/>
            </p:cNvSpPr>
            <p:nvPr/>
          </p:nvSpPr>
          <p:spPr bwMode="auto">
            <a:xfrm rot="-229093">
              <a:off x="310496" y="3162639"/>
              <a:ext cx="114572" cy="112703"/>
            </a:xfrm>
            <a:custGeom>
              <a:avLst/>
              <a:gdLst>
                <a:gd name="T0" fmla="*/ 2147483647 w 36"/>
                <a:gd name="T1" fmla="*/ 2147483647 h 35"/>
                <a:gd name="T2" fmla="*/ 2147483647 w 36"/>
                <a:gd name="T3" fmla="*/ 2147483647 h 35"/>
                <a:gd name="T4" fmla="*/ 2147483647 w 36"/>
                <a:gd name="T5" fmla="*/ 2147483647 h 35"/>
                <a:gd name="T6" fmla="*/ 2147483647 w 36"/>
                <a:gd name="T7" fmla="*/ 2147483647 h 35"/>
                <a:gd name="T8" fmla="*/ 2147483647 w 36"/>
                <a:gd name="T9" fmla="*/ 2147483647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 name="Oval 33"/>
            <p:cNvSpPr>
              <a:spLocks noChangeArrowheads="1"/>
            </p:cNvSpPr>
            <p:nvPr/>
          </p:nvSpPr>
          <p:spPr bwMode="auto">
            <a:xfrm rot="-229093">
              <a:off x="156142" y="389531"/>
              <a:ext cx="108207" cy="90479"/>
            </a:xfrm>
            <a:prstGeom prst="ellipse">
              <a:avLst/>
            </a:pr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nvGrpSpPr>
            <p:cNvPr id="7" name="Group 67"/>
            <p:cNvGrpSpPr>
              <a:grpSpLocks/>
            </p:cNvGrpSpPr>
            <p:nvPr/>
          </p:nvGrpSpPr>
          <p:grpSpPr bwMode="auto">
            <a:xfrm rot="-248327">
              <a:off x="188910" y="3285460"/>
              <a:ext cx="886988" cy="656333"/>
              <a:chOff x="452438" y="3540125"/>
              <a:chExt cx="750888" cy="555625"/>
            </a:xfrm>
          </p:grpSpPr>
          <p:sp>
            <p:nvSpPr>
              <p:cNvPr id="35" name="Freeform 34"/>
              <p:cNvSpPr>
                <a:spLocks/>
              </p:cNvSpPr>
              <p:nvPr/>
            </p:nvSpPr>
            <p:spPr bwMode="auto">
              <a:xfrm flipH="1">
                <a:off x="542213" y="3516840"/>
                <a:ext cx="649306" cy="559017"/>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6" name="Freeform 35"/>
              <p:cNvSpPr>
                <a:spLocks/>
              </p:cNvSpPr>
              <p:nvPr/>
            </p:nvSpPr>
            <p:spPr bwMode="auto">
              <a:xfrm flipH="1">
                <a:off x="451639" y="3558779"/>
                <a:ext cx="724744" cy="517360"/>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sp>
          <p:nvSpPr>
            <p:cNvPr id="8" name="Freeform 68"/>
            <p:cNvSpPr>
              <a:spLocks/>
            </p:cNvSpPr>
            <p:nvPr/>
          </p:nvSpPr>
          <p:spPr bwMode="auto">
            <a:xfrm rot="-229093">
              <a:off x="39979" y="3810280"/>
              <a:ext cx="338941" cy="336519"/>
            </a:xfrm>
            <a:custGeom>
              <a:avLst/>
              <a:gdLst>
                <a:gd name="T0" fmla="*/ 2147483647 w 106"/>
                <a:gd name="T1" fmla="*/ 0 h 106"/>
                <a:gd name="T2" fmla="*/ 2147483647 w 106"/>
                <a:gd name="T3" fmla="*/ 0 h 106"/>
                <a:gd name="T4" fmla="*/ 2147483647 w 106"/>
                <a:gd name="T5" fmla="*/ 2147483647 h 106"/>
                <a:gd name="T6" fmla="*/ 2147483647 w 106"/>
                <a:gd name="T7" fmla="*/ 2147483647 h 106"/>
                <a:gd name="T8" fmla="*/ 2147483647 w 106"/>
                <a:gd name="T9" fmla="*/ 2147483647 h 106"/>
                <a:gd name="T10" fmla="*/ 2147483647 w 106"/>
                <a:gd name="T11" fmla="*/ 2147483647 h 106"/>
                <a:gd name="T12" fmla="*/ 2147483647 w 106"/>
                <a:gd name="T13" fmla="*/ 2147483647 h 106"/>
                <a:gd name="T14" fmla="*/ 2147483647 w 106"/>
                <a:gd name="T15" fmla="*/ 2147483647 h 106"/>
                <a:gd name="T16" fmla="*/ 2147483647 w 106"/>
                <a:gd name="T17" fmla="*/ 2147483647 h 106"/>
                <a:gd name="T18" fmla="*/ 2147483647 w 106"/>
                <a:gd name="T19" fmla="*/ 2147483647 h 106"/>
                <a:gd name="T20" fmla="*/ 2147483647 w 106"/>
                <a:gd name="T21" fmla="*/ 2147483647 h 106"/>
                <a:gd name="T22" fmla="*/ 2147483647 w 106"/>
                <a:gd name="T23" fmla="*/ 2147483647 h 106"/>
                <a:gd name="T24" fmla="*/ 2147483647 w 106"/>
                <a:gd name="T25" fmla="*/ 2147483647 h 106"/>
                <a:gd name="T26" fmla="*/ 2147483647 w 106"/>
                <a:gd name="T27" fmla="*/ 2147483647 h 106"/>
                <a:gd name="T28" fmla="*/ 2147483647 w 106"/>
                <a:gd name="T29" fmla="*/ 2147483647 h 106"/>
                <a:gd name="T30" fmla="*/ 2147483647 w 106"/>
                <a:gd name="T31" fmla="*/ 2147483647 h 106"/>
                <a:gd name="T32" fmla="*/ 2147483647 w 106"/>
                <a:gd name="T33" fmla="*/ 2147483647 h 106"/>
                <a:gd name="T34" fmla="*/ 2147483647 w 106"/>
                <a:gd name="T35" fmla="*/ 2147483647 h 106"/>
                <a:gd name="T36" fmla="*/ 2147483647 w 106"/>
                <a:gd name="T37" fmla="*/ 2147483647 h 106"/>
                <a:gd name="T38" fmla="*/ 2147483647 w 106"/>
                <a:gd name="T39" fmla="*/ 2147483647 h 106"/>
                <a:gd name="T40" fmla="*/ 2147483647 w 106"/>
                <a:gd name="T41" fmla="*/ 2147483647 h 106"/>
                <a:gd name="T42" fmla="*/ 2147483647 w 106"/>
                <a:gd name="T43" fmla="*/ 2147483647 h 106"/>
                <a:gd name="T44" fmla="*/ 2147483647 w 106"/>
                <a:gd name="T45" fmla="*/ 2147483647 h 106"/>
                <a:gd name="T46" fmla="*/ 2147483647 w 106"/>
                <a:gd name="T47" fmla="*/ 2147483647 h 106"/>
                <a:gd name="T48" fmla="*/ 2147483647 w 106"/>
                <a:gd name="T49" fmla="*/ 2147483647 h 106"/>
                <a:gd name="T50" fmla="*/ 2147483647 w 106"/>
                <a:gd name="T51" fmla="*/ 2147483647 h 106"/>
                <a:gd name="T52" fmla="*/ 2147483647 w 106"/>
                <a:gd name="T53" fmla="*/ 2147483647 h 106"/>
                <a:gd name="T54" fmla="*/ 2147483647 w 106"/>
                <a:gd name="T55" fmla="*/ 2147483647 h 106"/>
                <a:gd name="T56" fmla="*/ 2147483647 w 106"/>
                <a:gd name="T57" fmla="*/ 2147483647 h 106"/>
                <a:gd name="T58" fmla="*/ 2147483647 w 106"/>
                <a:gd name="T59" fmla="*/ 2147483647 h 106"/>
                <a:gd name="T60" fmla="*/ 2147483647 w 106"/>
                <a:gd name="T61" fmla="*/ 2147483647 h 106"/>
                <a:gd name="T62" fmla="*/ 2147483647 w 106"/>
                <a:gd name="T63" fmla="*/ 2147483647 h 106"/>
                <a:gd name="T64" fmla="*/ 2147483647 w 106"/>
                <a:gd name="T65" fmla="*/ 2147483647 h 106"/>
                <a:gd name="T66" fmla="*/ 2147483647 w 106"/>
                <a:gd name="T67" fmla="*/ 2147483647 h 106"/>
                <a:gd name="T68" fmla="*/ 2147483647 w 106"/>
                <a:gd name="T69" fmla="*/ 2147483647 h 106"/>
                <a:gd name="T70" fmla="*/ 2147483647 w 106"/>
                <a:gd name="T71" fmla="*/ 2147483647 h 106"/>
                <a:gd name="T72" fmla="*/ 2147483647 w 106"/>
                <a:gd name="T73" fmla="*/ 2147483647 h 106"/>
                <a:gd name="T74" fmla="*/ 2147483647 w 106"/>
                <a:gd name="T75" fmla="*/ 2147483647 h 106"/>
                <a:gd name="T76" fmla="*/ 2147483647 w 106"/>
                <a:gd name="T77" fmla="*/ 0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9" name="Freeform 69"/>
            <p:cNvSpPr>
              <a:spLocks/>
            </p:cNvSpPr>
            <p:nvPr/>
          </p:nvSpPr>
          <p:spPr bwMode="auto">
            <a:xfrm rot="1029304">
              <a:off x="-6168" y="2130859"/>
              <a:ext cx="717665" cy="787328"/>
            </a:xfrm>
            <a:custGeom>
              <a:avLst/>
              <a:gdLst>
                <a:gd name="T0" fmla="*/ 624754 w 717568"/>
                <a:gd name="T1" fmla="*/ 7977 h 786784"/>
                <a:gd name="T2" fmla="*/ 681637 w 717568"/>
                <a:gd name="T3" fmla="*/ 7814 h 786784"/>
                <a:gd name="T4" fmla="*/ 244896 w 717568"/>
                <a:gd name="T5" fmla="*/ 786141 h 786784"/>
                <a:gd name="T6" fmla="*/ 109219 w 717568"/>
                <a:gd name="T7" fmla="*/ 759820 h 786784"/>
                <a:gd name="T8" fmla="*/ 99404 w 717568"/>
                <a:gd name="T9" fmla="*/ 753348 h 786784"/>
                <a:gd name="T10" fmla="*/ 0 w 717568"/>
                <a:gd name="T11" fmla="*/ 430065 h 786784"/>
                <a:gd name="T12" fmla="*/ 3400 w 717568"/>
                <a:gd name="T13" fmla="*/ 432823 h 786784"/>
                <a:gd name="T14" fmla="*/ 260309 w 717568"/>
                <a:gd name="T15" fmla="*/ 734936 h 786784"/>
                <a:gd name="T16" fmla="*/ 624754 w 717568"/>
                <a:gd name="T17" fmla="*/ 7977 h 7867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0" name="Freeform 70"/>
            <p:cNvSpPr>
              <a:spLocks/>
            </p:cNvSpPr>
            <p:nvPr/>
          </p:nvSpPr>
          <p:spPr bwMode="auto">
            <a:xfrm rot="229093" flipH="1">
              <a:off x="363007" y="5127784"/>
              <a:ext cx="116163" cy="111115"/>
            </a:xfrm>
            <a:custGeom>
              <a:avLst/>
              <a:gdLst>
                <a:gd name="T0" fmla="*/ 2147483647 w 36"/>
                <a:gd name="T1" fmla="*/ 2147483647 h 35"/>
                <a:gd name="T2" fmla="*/ 2147483647 w 36"/>
                <a:gd name="T3" fmla="*/ 2147483647 h 35"/>
                <a:gd name="T4" fmla="*/ 2147483647 w 36"/>
                <a:gd name="T5" fmla="*/ 2147483647 h 35"/>
                <a:gd name="T6" fmla="*/ 2147483647 w 36"/>
                <a:gd name="T7" fmla="*/ 2147483647 h 35"/>
                <a:gd name="T8" fmla="*/ 2147483647 w 36"/>
                <a:gd name="T9" fmla="*/ 2147483647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1" name="Freeform 71"/>
            <p:cNvSpPr>
              <a:spLocks/>
            </p:cNvSpPr>
            <p:nvPr/>
          </p:nvSpPr>
          <p:spPr bwMode="auto">
            <a:xfrm rot="229093" flipH="1">
              <a:off x="821294" y="6496083"/>
              <a:ext cx="130484" cy="130163"/>
            </a:xfrm>
            <a:custGeom>
              <a:avLst/>
              <a:gdLst>
                <a:gd name="T0" fmla="*/ 2147483647 w 106"/>
                <a:gd name="T1" fmla="*/ 0 h 106"/>
                <a:gd name="T2" fmla="*/ 2147483647 w 106"/>
                <a:gd name="T3" fmla="*/ 0 h 106"/>
                <a:gd name="T4" fmla="*/ 2147483647 w 106"/>
                <a:gd name="T5" fmla="*/ 2147483647 h 106"/>
                <a:gd name="T6" fmla="*/ 2147483647 w 106"/>
                <a:gd name="T7" fmla="*/ 2147483647 h 106"/>
                <a:gd name="T8" fmla="*/ 2147483647 w 106"/>
                <a:gd name="T9" fmla="*/ 2147483647 h 106"/>
                <a:gd name="T10" fmla="*/ 2147483647 w 106"/>
                <a:gd name="T11" fmla="*/ 2147483647 h 106"/>
                <a:gd name="T12" fmla="*/ 2147483647 w 106"/>
                <a:gd name="T13" fmla="*/ 2147483647 h 106"/>
                <a:gd name="T14" fmla="*/ 2147483647 w 106"/>
                <a:gd name="T15" fmla="*/ 2147483647 h 106"/>
                <a:gd name="T16" fmla="*/ 2147483647 w 106"/>
                <a:gd name="T17" fmla="*/ 2147483647 h 106"/>
                <a:gd name="T18" fmla="*/ 2147483647 w 106"/>
                <a:gd name="T19" fmla="*/ 2147483647 h 106"/>
                <a:gd name="T20" fmla="*/ 2147483647 w 106"/>
                <a:gd name="T21" fmla="*/ 2147483647 h 106"/>
                <a:gd name="T22" fmla="*/ 2147483647 w 106"/>
                <a:gd name="T23" fmla="*/ 2147483647 h 106"/>
                <a:gd name="T24" fmla="*/ 2147483647 w 106"/>
                <a:gd name="T25" fmla="*/ 2147483647 h 106"/>
                <a:gd name="T26" fmla="*/ 2147483647 w 106"/>
                <a:gd name="T27" fmla="*/ 2147483647 h 106"/>
                <a:gd name="T28" fmla="*/ 2147483647 w 106"/>
                <a:gd name="T29" fmla="*/ 2147483647 h 106"/>
                <a:gd name="T30" fmla="*/ 2147483647 w 106"/>
                <a:gd name="T31" fmla="*/ 2147483647 h 106"/>
                <a:gd name="T32" fmla="*/ 2147483647 w 106"/>
                <a:gd name="T33" fmla="*/ 2147483647 h 106"/>
                <a:gd name="T34" fmla="*/ 2147483647 w 106"/>
                <a:gd name="T35" fmla="*/ 2147483647 h 106"/>
                <a:gd name="T36" fmla="*/ 2147483647 w 106"/>
                <a:gd name="T37" fmla="*/ 2147483647 h 106"/>
                <a:gd name="T38" fmla="*/ 2147483647 w 106"/>
                <a:gd name="T39" fmla="*/ 2147483647 h 106"/>
                <a:gd name="T40" fmla="*/ 2147483647 w 106"/>
                <a:gd name="T41" fmla="*/ 2147483647 h 106"/>
                <a:gd name="T42" fmla="*/ 2147483647 w 106"/>
                <a:gd name="T43" fmla="*/ 2147483647 h 106"/>
                <a:gd name="T44" fmla="*/ 2147483647 w 106"/>
                <a:gd name="T45" fmla="*/ 2147483647 h 106"/>
                <a:gd name="T46" fmla="*/ 2147483647 w 106"/>
                <a:gd name="T47" fmla="*/ 2147483647 h 106"/>
                <a:gd name="T48" fmla="*/ 2147483647 w 106"/>
                <a:gd name="T49" fmla="*/ 2147483647 h 106"/>
                <a:gd name="T50" fmla="*/ 2147483647 w 106"/>
                <a:gd name="T51" fmla="*/ 2147483647 h 106"/>
                <a:gd name="T52" fmla="*/ 2147483647 w 106"/>
                <a:gd name="T53" fmla="*/ 2147483647 h 106"/>
                <a:gd name="T54" fmla="*/ 2147483647 w 106"/>
                <a:gd name="T55" fmla="*/ 2147483647 h 106"/>
                <a:gd name="T56" fmla="*/ 2147483647 w 106"/>
                <a:gd name="T57" fmla="*/ 2147483647 h 106"/>
                <a:gd name="T58" fmla="*/ 2147483647 w 106"/>
                <a:gd name="T59" fmla="*/ 2147483647 h 106"/>
                <a:gd name="T60" fmla="*/ 2147483647 w 106"/>
                <a:gd name="T61" fmla="*/ 2147483647 h 106"/>
                <a:gd name="T62" fmla="*/ 2147483647 w 106"/>
                <a:gd name="T63" fmla="*/ 2147483647 h 106"/>
                <a:gd name="T64" fmla="*/ 2147483647 w 106"/>
                <a:gd name="T65" fmla="*/ 2147483647 h 106"/>
                <a:gd name="T66" fmla="*/ 2147483647 w 106"/>
                <a:gd name="T67" fmla="*/ 2147483647 h 106"/>
                <a:gd name="T68" fmla="*/ 2147483647 w 106"/>
                <a:gd name="T69" fmla="*/ 2147483647 h 106"/>
                <a:gd name="T70" fmla="*/ 2147483647 w 106"/>
                <a:gd name="T71" fmla="*/ 2147483647 h 106"/>
                <a:gd name="T72" fmla="*/ 2147483647 w 106"/>
                <a:gd name="T73" fmla="*/ 2147483647 h 106"/>
                <a:gd name="T74" fmla="*/ 2147483647 w 106"/>
                <a:gd name="T75" fmla="*/ 2147483647 h 106"/>
                <a:gd name="T76" fmla="*/ 2147483647 w 106"/>
                <a:gd name="T77" fmla="*/ 0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2" name="Freeform 72"/>
            <p:cNvSpPr>
              <a:spLocks/>
            </p:cNvSpPr>
            <p:nvPr/>
          </p:nvSpPr>
          <p:spPr bwMode="auto">
            <a:xfrm rot="-3111243">
              <a:off x="56265" y="5555996"/>
              <a:ext cx="303185" cy="303933"/>
            </a:xfrm>
            <a:custGeom>
              <a:avLst/>
              <a:gdLst>
                <a:gd name="T0" fmla="*/ 2147483647 w 117"/>
                <a:gd name="T1" fmla="*/ 2147483647 h 117"/>
                <a:gd name="T2" fmla="*/ 2147483647 w 117"/>
                <a:gd name="T3" fmla="*/ 2147483647 h 117"/>
                <a:gd name="T4" fmla="*/ 2147483647 w 117"/>
                <a:gd name="T5" fmla="*/ 2147483647 h 117"/>
                <a:gd name="T6" fmla="*/ 2147483647 w 117"/>
                <a:gd name="T7" fmla="*/ 2147483647 h 117"/>
                <a:gd name="T8" fmla="*/ 2147483647 w 117"/>
                <a:gd name="T9" fmla="*/ 2147483647 h 117"/>
                <a:gd name="T10" fmla="*/ 2147483647 w 117"/>
                <a:gd name="T11" fmla="*/ 2147483647 h 117"/>
                <a:gd name="T12" fmla="*/ 2147483647 w 117"/>
                <a:gd name="T13" fmla="*/ 2147483647 h 117"/>
                <a:gd name="T14" fmla="*/ 2147483647 w 117"/>
                <a:gd name="T15" fmla="*/ 2147483647 h 117"/>
                <a:gd name="T16" fmla="*/ 2147483647 w 117"/>
                <a:gd name="T17" fmla="*/ 0 h 117"/>
                <a:gd name="T18" fmla="*/ 2147483647 w 117"/>
                <a:gd name="T19" fmla="*/ 2147483647 h 117"/>
                <a:gd name="T20" fmla="*/ 2147483647 w 117"/>
                <a:gd name="T21" fmla="*/ 2147483647 h 117"/>
                <a:gd name="T22" fmla="*/ 2147483647 w 117"/>
                <a:gd name="T23" fmla="*/ 2147483647 h 117"/>
                <a:gd name="T24" fmla="*/ 2147483647 w 117"/>
                <a:gd name="T25" fmla="*/ 2147483647 h 117"/>
                <a:gd name="T26" fmla="*/ 2147483647 w 117"/>
                <a:gd name="T27" fmla="*/ 2147483647 h 117"/>
                <a:gd name="T28" fmla="*/ 2147483647 w 117"/>
                <a:gd name="T29" fmla="*/ 2147483647 h 117"/>
                <a:gd name="T30" fmla="*/ 2147483647 w 117"/>
                <a:gd name="T31" fmla="*/ 2147483647 h 117"/>
                <a:gd name="T32" fmla="*/ 2147483647 w 117"/>
                <a:gd name="T33" fmla="*/ 2147483647 h 117"/>
                <a:gd name="T34" fmla="*/ 2147483647 w 117"/>
                <a:gd name="T35" fmla="*/ 2147483647 h 117"/>
                <a:gd name="T36" fmla="*/ 2147483647 w 117"/>
                <a:gd name="T37" fmla="*/ 2147483647 h 117"/>
                <a:gd name="T38" fmla="*/ 2147483647 w 117"/>
                <a:gd name="T39" fmla="*/ 2147483647 h 117"/>
                <a:gd name="T40" fmla="*/ 2147483647 w 117"/>
                <a:gd name="T41" fmla="*/ 2147483647 h 117"/>
                <a:gd name="T42" fmla="*/ 2147483647 w 117"/>
                <a:gd name="T43" fmla="*/ 2147483647 h 117"/>
                <a:gd name="T44" fmla="*/ 2147483647 w 117"/>
                <a:gd name="T45" fmla="*/ 2147483647 h 117"/>
                <a:gd name="T46" fmla="*/ 2147483647 w 117"/>
                <a:gd name="T47" fmla="*/ 2147483647 h 117"/>
                <a:gd name="T48" fmla="*/ 2147483647 w 117"/>
                <a:gd name="T49" fmla="*/ 2147483647 h 117"/>
                <a:gd name="T50" fmla="*/ 2147483647 w 117"/>
                <a:gd name="T51" fmla="*/ 2147483647 h 117"/>
                <a:gd name="T52" fmla="*/ 2147483647 w 117"/>
                <a:gd name="T53" fmla="*/ 2147483647 h 117"/>
                <a:gd name="T54" fmla="*/ 2147483647 w 117"/>
                <a:gd name="T55" fmla="*/ 2147483647 h 117"/>
                <a:gd name="T56" fmla="*/ 2147483647 w 117"/>
                <a:gd name="T57" fmla="*/ 2147483647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3" name="Freeform 73"/>
            <p:cNvSpPr>
              <a:spLocks/>
            </p:cNvSpPr>
            <p:nvPr/>
          </p:nvSpPr>
          <p:spPr bwMode="auto">
            <a:xfrm rot="21540920" flipH="1">
              <a:off x="310496" y="56187"/>
              <a:ext cx="171858" cy="171434"/>
            </a:xfrm>
            <a:custGeom>
              <a:avLst/>
              <a:gdLst>
                <a:gd name="T0" fmla="*/ 2147483647 w 54"/>
                <a:gd name="T1" fmla="*/ 2147483647 h 54"/>
                <a:gd name="T2" fmla="*/ 2147483647 w 54"/>
                <a:gd name="T3" fmla="*/ 2147483647 h 54"/>
                <a:gd name="T4" fmla="*/ 2147483647 w 54"/>
                <a:gd name="T5" fmla="*/ 2147483647 h 54"/>
                <a:gd name="T6" fmla="*/ 2147483647 w 54"/>
                <a:gd name="T7" fmla="*/ 2147483647 h 54"/>
                <a:gd name="T8" fmla="*/ 2147483647 w 54"/>
                <a:gd name="T9" fmla="*/ 2147483647 h 54"/>
                <a:gd name="T10" fmla="*/ 2147483647 w 54"/>
                <a:gd name="T11" fmla="*/ 2147483647 h 54"/>
                <a:gd name="T12" fmla="*/ 2147483647 w 54"/>
                <a:gd name="T13" fmla="*/ 2147483647 h 54"/>
                <a:gd name="T14" fmla="*/ 2147483647 w 54"/>
                <a:gd name="T15" fmla="*/ 2147483647 h 54"/>
                <a:gd name="T16" fmla="*/ 2147483647 w 54"/>
                <a:gd name="T17" fmla="*/ 0 h 54"/>
                <a:gd name="T18" fmla="*/ 2147483647 w 54"/>
                <a:gd name="T19" fmla="*/ 2147483647 h 54"/>
                <a:gd name="T20" fmla="*/ 2147483647 w 54"/>
                <a:gd name="T21" fmla="*/ 2147483647 h 54"/>
                <a:gd name="T22" fmla="*/ 2147483647 w 54"/>
                <a:gd name="T23" fmla="*/ 2147483647 h 54"/>
                <a:gd name="T24" fmla="*/ 2147483647 w 54"/>
                <a:gd name="T25" fmla="*/ 2147483647 h 54"/>
                <a:gd name="T26" fmla="*/ 2147483647 w 54"/>
                <a:gd name="T27" fmla="*/ 2147483647 h 54"/>
                <a:gd name="T28" fmla="*/ 0 w 54"/>
                <a:gd name="T29" fmla="*/ 2147483647 h 54"/>
                <a:gd name="T30" fmla="*/ 2147483647 w 54"/>
                <a:gd name="T31" fmla="*/ 2147483647 h 54"/>
                <a:gd name="T32" fmla="*/ 0 w 54"/>
                <a:gd name="T33" fmla="*/ 2147483647 h 54"/>
                <a:gd name="T34" fmla="*/ 2147483647 w 54"/>
                <a:gd name="T35" fmla="*/ 2147483647 h 54"/>
                <a:gd name="T36" fmla="*/ 2147483647 w 54"/>
                <a:gd name="T37" fmla="*/ 2147483647 h 54"/>
                <a:gd name="T38" fmla="*/ 2147483647 w 54"/>
                <a:gd name="T39" fmla="*/ 2147483647 h 54"/>
                <a:gd name="T40" fmla="*/ 2147483647 w 54"/>
                <a:gd name="T41" fmla="*/ 2147483647 h 54"/>
                <a:gd name="T42" fmla="*/ 2147483647 w 54"/>
                <a:gd name="T43" fmla="*/ 2147483647 h 54"/>
                <a:gd name="T44" fmla="*/ 2147483647 w 54"/>
                <a:gd name="T45" fmla="*/ 2147483647 h 54"/>
                <a:gd name="T46" fmla="*/ 2147483647 w 54"/>
                <a:gd name="T47" fmla="*/ 2147483647 h 54"/>
                <a:gd name="T48" fmla="*/ 2147483647 w 54"/>
                <a:gd name="T49" fmla="*/ 2147483647 h 54"/>
                <a:gd name="T50" fmla="*/ 2147483647 w 54"/>
                <a:gd name="T51" fmla="*/ 2147483647 h 54"/>
                <a:gd name="T52" fmla="*/ 2147483647 w 54"/>
                <a:gd name="T53" fmla="*/ 2147483647 h 54"/>
                <a:gd name="T54" fmla="*/ 2147483647 w 54"/>
                <a:gd name="T55" fmla="*/ 2147483647 h 54"/>
                <a:gd name="T56" fmla="*/ 2147483647 w 54"/>
                <a:gd name="T57" fmla="*/ 2147483647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4" name="Oval 33"/>
            <p:cNvSpPr>
              <a:spLocks noChangeArrowheads="1"/>
            </p:cNvSpPr>
            <p:nvPr/>
          </p:nvSpPr>
          <p:spPr bwMode="auto">
            <a:xfrm rot="21540920" flipH="1">
              <a:off x="76578" y="2007045"/>
              <a:ext cx="108207" cy="90480"/>
            </a:xfrm>
            <a:prstGeom prst="ellipse">
              <a:avLst/>
            </a:pr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5" name="Freeform 27"/>
            <p:cNvSpPr>
              <a:spLocks/>
            </p:cNvSpPr>
            <p:nvPr/>
          </p:nvSpPr>
          <p:spPr bwMode="auto">
            <a:xfrm rot="19007982" flipV="1">
              <a:off x="756053" y="5796060"/>
              <a:ext cx="138440" cy="142862"/>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6" name="Freeform 15"/>
            <p:cNvSpPr/>
            <p:nvPr/>
          </p:nvSpPr>
          <p:spPr>
            <a:xfrm>
              <a:off x="-111192" y="5907175"/>
              <a:ext cx="0" cy="7936"/>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17" name="Freeform 49"/>
            <p:cNvSpPr>
              <a:spLocks/>
            </p:cNvSpPr>
            <p:nvPr/>
          </p:nvSpPr>
          <p:spPr bwMode="auto">
            <a:xfrm rot="238563">
              <a:off x="192742" y="5986543"/>
              <a:ext cx="587179" cy="436522"/>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8" name="Freeform 17"/>
            <p:cNvSpPr/>
            <p:nvPr/>
          </p:nvSpPr>
          <p:spPr>
            <a:xfrm>
              <a:off x="-6168" y="1265751"/>
              <a:ext cx="765403" cy="2441351"/>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19" name="Group 79"/>
            <p:cNvGrpSpPr>
              <a:grpSpLocks/>
            </p:cNvGrpSpPr>
            <p:nvPr/>
          </p:nvGrpSpPr>
          <p:grpSpPr bwMode="auto">
            <a:xfrm rot="399179" flipH="1">
              <a:off x="322913" y="912037"/>
              <a:ext cx="740803" cy="743600"/>
              <a:chOff x="2051052" y="5522596"/>
              <a:chExt cx="892175" cy="895542"/>
            </a:xfrm>
          </p:grpSpPr>
          <p:sp>
            <p:nvSpPr>
              <p:cNvPr id="29" name="Freeform 5"/>
              <p:cNvSpPr>
                <a:spLocks/>
              </p:cNvSpPr>
              <p:nvPr/>
            </p:nvSpPr>
            <p:spPr bwMode="auto">
              <a:xfrm flipH="1">
                <a:off x="2424389" y="6282936"/>
                <a:ext cx="5749" cy="11470"/>
              </a:xfrm>
              <a:custGeom>
                <a:avLst/>
                <a:gdLst>
                  <a:gd name="T0" fmla="*/ 2147483647 w 4"/>
                  <a:gd name="T1" fmla="*/ 2147483647 h 8"/>
                  <a:gd name="T2" fmla="*/ 0 w 4"/>
                  <a:gd name="T3" fmla="*/ 0 h 8"/>
                  <a:gd name="T4" fmla="*/ 2147483647 w 4"/>
                  <a:gd name="T5" fmla="*/ 2147483647 h 8"/>
                  <a:gd name="T6" fmla="*/ 0 60000 65536"/>
                  <a:gd name="T7" fmla="*/ 0 60000 65536"/>
                  <a:gd name="T8" fmla="*/ 0 60000 65536"/>
                </a:gdLst>
                <a:ahLst/>
                <a:cxnLst>
                  <a:cxn ang="T6">
                    <a:pos x="T0" y="T1"/>
                  </a:cxn>
                  <a:cxn ang="T7">
                    <a:pos x="T2" y="T3"/>
                  </a:cxn>
                  <a:cxn ang="T8">
                    <a:pos x="T4" y="T5"/>
                  </a:cxn>
                </a:cxnLst>
                <a:rect l="0" t="0" r="r" b="b"/>
                <a:pathLst>
                  <a:path w="4" h="8">
                    <a:moveTo>
                      <a:pt x="4" y="8"/>
                    </a:moveTo>
                    <a:lnTo>
                      <a:pt x="0" y="0"/>
                    </a:lnTo>
                    <a:lnTo>
                      <a:pt x="4" y="8"/>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0" name="Line 6"/>
              <p:cNvSpPr>
                <a:spLocks noChangeShapeType="1"/>
              </p:cNvSpPr>
              <p:nvPr/>
            </p:nvSpPr>
            <p:spPr bwMode="auto">
              <a:xfrm flipV="1">
                <a:off x="2424389" y="6282936"/>
                <a:ext cx="5749" cy="1147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1" name="Freeform 32"/>
              <p:cNvSpPr>
                <a:spLocks/>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2" name="Freeform 33"/>
              <p:cNvSpPr>
                <a:spLocks/>
              </p:cNvSpPr>
              <p:nvPr/>
            </p:nvSpPr>
            <p:spPr bwMode="auto">
              <a:xfrm flipH="1">
                <a:off x="2216501" y="5688608"/>
                <a:ext cx="561513" cy="563952"/>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2147483647 w 95"/>
                  <a:gd name="T19" fmla="*/ 2147483647 h 95"/>
                  <a:gd name="T20" fmla="*/ 2147483647 w 95"/>
                  <a:gd name="T21" fmla="*/ 2147483647 h 95"/>
                  <a:gd name="T22" fmla="*/ 2147483647 w 95"/>
                  <a:gd name="T23" fmla="*/ 2147483647 h 95"/>
                  <a:gd name="T24" fmla="*/ 2147483647 w 95"/>
                  <a:gd name="T25" fmla="*/ 2147483647 h 95"/>
                  <a:gd name="T26" fmla="*/ 2147483647 w 95"/>
                  <a:gd name="T27" fmla="*/ 2147483647 h 95"/>
                  <a:gd name="T28" fmla="*/ 2147483647 w 95"/>
                  <a:gd name="T29" fmla="*/ 2147483647 h 95"/>
                  <a:gd name="T30" fmla="*/ 2147483647 w 95"/>
                  <a:gd name="T31" fmla="*/ 2147483647 h 95"/>
                  <a:gd name="T32" fmla="*/ 2147483647 w 9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3" name="Freeform 32"/>
              <p:cNvSpPr>
                <a:spLocks/>
              </p:cNvSpPr>
              <p:nvPr/>
            </p:nvSpPr>
            <p:spPr bwMode="auto">
              <a:xfrm flipH="1">
                <a:off x="2304656" y="5776547"/>
                <a:ext cx="385201" cy="388075"/>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4" name="Oval 33"/>
              <p:cNvSpPr/>
              <p:nvPr/>
            </p:nvSpPr>
            <p:spPr>
              <a:xfrm>
                <a:off x="2421558" y="5895072"/>
                <a:ext cx="151398" cy="15102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sp>
          <p:nvSpPr>
            <p:cNvPr id="20" name="Freeform 19"/>
            <p:cNvSpPr>
              <a:spLocks/>
            </p:cNvSpPr>
            <p:nvPr/>
          </p:nvSpPr>
          <p:spPr bwMode="auto">
            <a:xfrm rot="21370907">
              <a:off x="453711" y="1821325"/>
              <a:ext cx="173448" cy="171434"/>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1" name="Freeform 20"/>
            <p:cNvSpPr/>
            <p:nvPr/>
          </p:nvSpPr>
          <p:spPr>
            <a:xfrm>
              <a:off x="-6168" y="3721388"/>
              <a:ext cx="572858" cy="2027052"/>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22" name="Freeform 21"/>
            <p:cNvSpPr/>
            <p:nvPr/>
          </p:nvSpPr>
          <p:spPr>
            <a:xfrm>
              <a:off x="404381" y="4896030"/>
              <a:ext cx="203683" cy="1961970"/>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23" name="Group 83"/>
            <p:cNvGrpSpPr>
              <a:grpSpLocks/>
            </p:cNvGrpSpPr>
            <p:nvPr/>
          </p:nvGrpSpPr>
          <p:grpSpPr bwMode="auto">
            <a:xfrm rot="16304340" flipH="1">
              <a:off x="178634" y="4276817"/>
              <a:ext cx="888787" cy="885044"/>
              <a:chOff x="4277517" y="3752400"/>
              <a:chExt cx="1154448" cy="1149586"/>
            </a:xfrm>
          </p:grpSpPr>
          <p:sp>
            <p:nvSpPr>
              <p:cNvPr id="24" name="Freeform 84"/>
              <p:cNvSpPr>
                <a:spLocks/>
              </p:cNvSpPr>
              <p:nvPr/>
            </p:nvSpPr>
            <p:spPr bwMode="auto">
              <a:xfrm rot="21259688" flipH="1">
                <a:off x="4278100" y="3751778"/>
                <a:ext cx="1154618" cy="1149202"/>
              </a:xfrm>
              <a:custGeom>
                <a:avLst/>
                <a:gdLst>
                  <a:gd name="T0" fmla="*/ 2147483647 w 355"/>
                  <a:gd name="T1" fmla="*/ 2147483647 h 352"/>
                  <a:gd name="T2" fmla="*/ 2147483647 w 355"/>
                  <a:gd name="T3" fmla="*/ 2147483647 h 352"/>
                  <a:gd name="T4" fmla="*/ 2147483647 w 355"/>
                  <a:gd name="T5" fmla="*/ 2147483647 h 352"/>
                  <a:gd name="T6" fmla="*/ 2147483647 w 355"/>
                  <a:gd name="T7" fmla="*/ 2147483647 h 352"/>
                  <a:gd name="T8" fmla="*/ 2147483647 w 355"/>
                  <a:gd name="T9" fmla="*/ 2147483647 h 352"/>
                  <a:gd name="T10" fmla="*/ 2147483647 w 355"/>
                  <a:gd name="T11" fmla="*/ 2147483647 h 352"/>
                  <a:gd name="T12" fmla="*/ 2147483647 w 355"/>
                  <a:gd name="T13" fmla="*/ 2147483647 h 352"/>
                  <a:gd name="T14" fmla="*/ 2147483647 w 355"/>
                  <a:gd name="T15" fmla="*/ 2147483647 h 352"/>
                  <a:gd name="T16" fmla="*/ 2147483647 w 355"/>
                  <a:gd name="T17" fmla="*/ 2147483647 h 352"/>
                  <a:gd name="T18" fmla="*/ 2147483647 w 355"/>
                  <a:gd name="T19" fmla="*/ 2147483647 h 352"/>
                  <a:gd name="T20" fmla="*/ 2147483647 w 355"/>
                  <a:gd name="T21" fmla="*/ 2147483647 h 352"/>
                  <a:gd name="T22" fmla="*/ 2147483647 w 355"/>
                  <a:gd name="T23" fmla="*/ 2147483647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5" name="Freeform 35"/>
              <p:cNvSpPr>
                <a:spLocks/>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6" name="Freeform 41"/>
              <p:cNvSpPr>
                <a:spLocks/>
              </p:cNvSpPr>
              <p:nvPr/>
            </p:nvSpPr>
            <p:spPr bwMode="auto">
              <a:xfrm rot="756312" flipH="1">
                <a:off x="4403871" y="3855123"/>
                <a:ext cx="903076" cy="942511"/>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7" name="Freeform 41"/>
              <p:cNvSpPr>
                <a:spLocks/>
              </p:cNvSpPr>
              <p:nvPr/>
            </p:nvSpPr>
            <p:spPr bwMode="auto">
              <a:xfrm rot="19656312" flipH="1">
                <a:off x="4620362" y="4082484"/>
                <a:ext cx="470095" cy="487791"/>
              </a:xfrm>
              <a:custGeom>
                <a:avLst/>
                <a:gdLst>
                  <a:gd name="T0" fmla="*/ 2147483647 w 179"/>
                  <a:gd name="T1" fmla="*/ 2147483647 h 186"/>
                  <a:gd name="T2" fmla="*/ 2147483647 w 179"/>
                  <a:gd name="T3" fmla="*/ 2147483647 h 186"/>
                  <a:gd name="T4" fmla="*/ 2147483647 w 179"/>
                  <a:gd name="T5" fmla="*/ 2147483647 h 186"/>
                  <a:gd name="T6" fmla="*/ 2147483647 w 179"/>
                  <a:gd name="T7" fmla="*/ 2147483647 h 186"/>
                  <a:gd name="T8" fmla="*/ 2147483647 w 179"/>
                  <a:gd name="T9" fmla="*/ 2147483647 h 186"/>
                  <a:gd name="T10" fmla="*/ 2147483647 w 179"/>
                  <a:gd name="T11" fmla="*/ 2147483647 h 186"/>
                  <a:gd name="T12" fmla="*/ 2147483647 w 179"/>
                  <a:gd name="T13" fmla="*/ 2147483647 h 186"/>
                  <a:gd name="T14" fmla="*/ 2147483647 w 179"/>
                  <a:gd name="T15" fmla="*/ 2147483647 h 186"/>
                  <a:gd name="T16" fmla="*/ 2147483647 w 179"/>
                  <a:gd name="T17" fmla="*/ 2147483647 h 186"/>
                  <a:gd name="T18" fmla="*/ 2147483647 w 179"/>
                  <a:gd name="T19" fmla="*/ 2147483647 h 186"/>
                  <a:gd name="T20" fmla="*/ 2147483647 w 179"/>
                  <a:gd name="T21" fmla="*/ 2147483647 h 186"/>
                  <a:gd name="T22" fmla="*/ 2147483647 w 179"/>
                  <a:gd name="T23" fmla="*/ 2147483647 h 186"/>
                  <a:gd name="T24" fmla="*/ 2147483647 w 179"/>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8" name="Freeform 42"/>
              <p:cNvSpPr>
                <a:spLocks/>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grpSp>
      <p:grpSp>
        <p:nvGrpSpPr>
          <p:cNvPr id="37" name="Group 97"/>
          <p:cNvGrpSpPr>
            <a:grpSpLocks/>
          </p:cNvGrpSpPr>
          <p:nvPr>
            <p:custDataLst>
              <p:tags r:id="rId2"/>
            </p:custDataLst>
          </p:nvPr>
        </p:nvGrpSpPr>
        <p:grpSpPr bwMode="auto">
          <a:xfrm>
            <a:off x="10665811" y="2617788"/>
            <a:ext cx="1376595" cy="4240212"/>
            <a:chOff x="10666412" y="2618021"/>
            <a:chExt cx="1376735" cy="4239979"/>
          </a:xfrm>
        </p:grpSpPr>
        <p:sp>
          <p:nvSpPr>
            <p:cNvPr id="38" name="Freeform 13"/>
            <p:cNvSpPr>
              <a:spLocks noEditPoints="1"/>
            </p:cNvSpPr>
            <p:nvPr/>
          </p:nvSpPr>
          <p:spPr bwMode="auto">
            <a:xfrm>
              <a:off x="11081820" y="4464182"/>
              <a:ext cx="841956" cy="2393818"/>
            </a:xfrm>
            <a:custGeom>
              <a:avLst/>
              <a:gdLst>
                <a:gd name="T0" fmla="*/ 2147483647 w 274"/>
                <a:gd name="T1" fmla="*/ 2147483647 h 826"/>
                <a:gd name="T2" fmla="*/ 2147483647 w 274"/>
                <a:gd name="T3" fmla="*/ 2147483647 h 826"/>
                <a:gd name="T4" fmla="*/ 2147483647 w 274"/>
                <a:gd name="T5" fmla="*/ 2147483647 h 826"/>
                <a:gd name="T6" fmla="*/ 2147483647 w 274"/>
                <a:gd name="T7" fmla="*/ 2147483647 h 826"/>
                <a:gd name="T8" fmla="*/ 2147483647 w 274"/>
                <a:gd name="T9" fmla="*/ 2147483647 h 826"/>
                <a:gd name="T10" fmla="*/ 2147483647 w 274"/>
                <a:gd name="T11" fmla="*/ 2147483647 h 826"/>
                <a:gd name="T12" fmla="*/ 2147483647 w 274"/>
                <a:gd name="T13" fmla="*/ 2147483647 h 826"/>
                <a:gd name="T14" fmla="*/ 2147483647 w 274"/>
                <a:gd name="T15" fmla="*/ 2147483647 h 826"/>
                <a:gd name="T16" fmla="*/ 2147483647 w 274"/>
                <a:gd name="T17" fmla="*/ 0 h 826"/>
                <a:gd name="T18" fmla="*/ 2147483647 w 274"/>
                <a:gd name="T19" fmla="*/ 2147483647 h 826"/>
                <a:gd name="T20" fmla="*/ 2147483647 w 274"/>
                <a:gd name="T21" fmla="*/ 2147483647 h 826"/>
                <a:gd name="T22" fmla="*/ 2147483647 w 274"/>
                <a:gd name="T23" fmla="*/ 2147483647 h 826"/>
                <a:gd name="T24" fmla="*/ 2147483647 w 274"/>
                <a:gd name="T25" fmla="*/ 2147483647 h 826"/>
                <a:gd name="T26" fmla="*/ 2147483647 w 274"/>
                <a:gd name="T27" fmla="*/ 2147483647 h 826"/>
                <a:gd name="T28" fmla="*/ 2147483647 w 274"/>
                <a:gd name="T29" fmla="*/ 2147483647 h 826"/>
                <a:gd name="T30" fmla="*/ 2147483647 w 274"/>
                <a:gd name="T31" fmla="*/ 2147483647 h 826"/>
                <a:gd name="T32" fmla="*/ 2147483647 w 274"/>
                <a:gd name="T33" fmla="*/ 2147483647 h 826"/>
                <a:gd name="T34" fmla="*/ 2147483647 w 274"/>
                <a:gd name="T35" fmla="*/ 2147483647 h 826"/>
                <a:gd name="T36" fmla="*/ 2147483647 w 274"/>
                <a:gd name="T37" fmla="*/ 2147483647 h 826"/>
                <a:gd name="T38" fmla="*/ 2147483647 w 274"/>
                <a:gd name="T39" fmla="*/ 2147483647 h 826"/>
                <a:gd name="T40" fmla="*/ 2147483647 w 274"/>
                <a:gd name="T41" fmla="*/ 2147483647 h 826"/>
                <a:gd name="T42" fmla="*/ 2147483647 w 274"/>
                <a:gd name="T43" fmla="*/ 2147483647 h 8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9" name="Freeform 23"/>
            <p:cNvSpPr>
              <a:spLocks/>
            </p:cNvSpPr>
            <p:nvPr/>
          </p:nvSpPr>
          <p:spPr bwMode="auto">
            <a:xfrm rot="-2880191">
              <a:off x="11765678" y="6045775"/>
              <a:ext cx="201602" cy="200542"/>
            </a:xfrm>
            <a:custGeom>
              <a:avLst/>
              <a:gdLst>
                <a:gd name="T0" fmla="*/ 2147483647 w 108"/>
                <a:gd name="T1" fmla="*/ 2147483647 h 108"/>
                <a:gd name="T2" fmla="*/ 2147483647 w 108"/>
                <a:gd name="T3" fmla="*/ 2147483647 h 108"/>
                <a:gd name="T4" fmla="*/ 2147483647 w 108"/>
                <a:gd name="T5" fmla="*/ 2147483647 h 108"/>
                <a:gd name="T6" fmla="*/ 2147483647 w 108"/>
                <a:gd name="T7" fmla="*/ 2147483647 h 108"/>
                <a:gd name="T8" fmla="*/ 2147483647 w 108"/>
                <a:gd name="T9" fmla="*/ 2147483647 h 108"/>
                <a:gd name="T10" fmla="*/ 2147483647 w 108"/>
                <a:gd name="T11" fmla="*/ 2147483647 h 108"/>
                <a:gd name="T12" fmla="*/ 2147483647 w 108"/>
                <a:gd name="T13" fmla="*/ 0 h 108"/>
                <a:gd name="T14" fmla="*/ 2147483647 w 108"/>
                <a:gd name="T15" fmla="*/ 2147483647 h 108"/>
                <a:gd name="T16" fmla="*/ 2147483647 w 108"/>
                <a:gd name="T17" fmla="*/ 2147483647 h 108"/>
                <a:gd name="T18" fmla="*/ 2147483647 w 108"/>
                <a:gd name="T19" fmla="*/ 2147483647 h 108"/>
                <a:gd name="T20" fmla="*/ 2147483647 w 108"/>
                <a:gd name="T21" fmla="*/ 2147483647 h 108"/>
                <a:gd name="T22" fmla="*/ 2147483647 w 108"/>
                <a:gd name="T23" fmla="*/ 2147483647 h 108"/>
                <a:gd name="T24" fmla="*/ 2147483647 w 108"/>
                <a:gd name="T25" fmla="*/ 2147483647 h 108"/>
                <a:gd name="T26" fmla="*/ 2147483647 w 108"/>
                <a:gd name="T27" fmla="*/ 2147483647 h 108"/>
                <a:gd name="T28" fmla="*/ 0 w 108"/>
                <a:gd name="T29" fmla="*/ 2147483647 h 108"/>
                <a:gd name="T30" fmla="*/ 2147483647 w 108"/>
                <a:gd name="T31" fmla="*/ 2147483647 h 108"/>
                <a:gd name="T32" fmla="*/ 2147483647 w 108"/>
                <a:gd name="T33" fmla="*/ 2147483647 h 108"/>
                <a:gd name="T34" fmla="*/ 2147483647 w 108"/>
                <a:gd name="T35" fmla="*/ 2147483647 h 108"/>
                <a:gd name="T36" fmla="*/ 2147483647 w 108"/>
                <a:gd name="T37" fmla="*/ 2147483647 h 108"/>
                <a:gd name="T38" fmla="*/ 2147483647 w 108"/>
                <a:gd name="T39" fmla="*/ 2147483647 h 108"/>
                <a:gd name="T40" fmla="*/ 2147483647 w 108"/>
                <a:gd name="T41" fmla="*/ 2147483647 h 108"/>
                <a:gd name="T42" fmla="*/ 2147483647 w 108"/>
                <a:gd name="T43" fmla="*/ 2147483647 h 108"/>
                <a:gd name="T44" fmla="*/ 2147483647 w 108"/>
                <a:gd name="T45" fmla="*/ 2147483647 h 108"/>
                <a:gd name="T46" fmla="*/ 2147483647 w 108"/>
                <a:gd name="T47" fmla="*/ 2147483647 h 108"/>
                <a:gd name="T48" fmla="*/ 2147483647 w 108"/>
                <a:gd name="T49" fmla="*/ 2147483647 h 108"/>
                <a:gd name="T50" fmla="*/ 2147483647 w 108"/>
                <a:gd name="T51" fmla="*/ 2147483647 h 108"/>
                <a:gd name="T52" fmla="*/ 2147483647 w 108"/>
                <a:gd name="T53" fmla="*/ 2147483647 h 108"/>
                <a:gd name="T54" fmla="*/ 2147483647 w 108"/>
                <a:gd name="T55" fmla="*/ 2147483647 h 108"/>
                <a:gd name="T56" fmla="*/ 2147483647 w 108"/>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0" name="Freeform 27"/>
            <p:cNvSpPr>
              <a:spLocks/>
            </p:cNvSpPr>
            <p:nvPr/>
          </p:nvSpPr>
          <p:spPr bwMode="auto">
            <a:xfrm rot="18719809" flipV="1">
              <a:off x="11572174" y="2616289"/>
              <a:ext cx="106356" cy="109821"/>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1" name="Freeform 5"/>
            <p:cNvSpPr>
              <a:spLocks/>
            </p:cNvSpPr>
            <p:nvPr/>
          </p:nvSpPr>
          <p:spPr bwMode="auto">
            <a:xfrm rot="-3399416">
              <a:off x="11560105" y="5201519"/>
              <a:ext cx="6350" cy="11142"/>
            </a:xfrm>
            <a:custGeom>
              <a:avLst/>
              <a:gdLst>
                <a:gd name="T0" fmla="*/ 2147483647 w 4"/>
                <a:gd name="T1" fmla="*/ 2147483647 h 8"/>
                <a:gd name="T2" fmla="*/ 0 w 4"/>
                <a:gd name="T3" fmla="*/ 0 h 8"/>
                <a:gd name="T4" fmla="*/ 2147483647 w 4"/>
                <a:gd name="T5" fmla="*/ 2147483647 h 8"/>
                <a:gd name="T6" fmla="*/ 0 60000 65536"/>
                <a:gd name="T7" fmla="*/ 0 60000 65536"/>
                <a:gd name="T8" fmla="*/ 0 60000 65536"/>
              </a:gdLst>
              <a:ahLst/>
              <a:cxnLst>
                <a:cxn ang="T6">
                  <a:pos x="T0" y="T1"/>
                </a:cxn>
                <a:cxn ang="T7">
                  <a:pos x="T2" y="T3"/>
                </a:cxn>
                <a:cxn ang="T8">
                  <a:pos x="T4" y="T5"/>
                </a:cxn>
              </a:cxnLst>
              <a:rect l="0" t="0" r="r" b="b"/>
              <a:pathLst>
                <a:path w="4" h="8">
                  <a:moveTo>
                    <a:pt x="4" y="8"/>
                  </a:moveTo>
                  <a:lnTo>
                    <a:pt x="0" y="0"/>
                  </a:lnTo>
                  <a:lnTo>
                    <a:pt x="4" y="8"/>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2" name="Line 6"/>
            <p:cNvSpPr>
              <a:spLocks noChangeShapeType="1"/>
            </p:cNvSpPr>
            <p:nvPr/>
          </p:nvSpPr>
          <p:spPr bwMode="auto">
            <a:xfrm rot="-3399416" flipH="1" flipV="1">
              <a:off x="11560105" y="5201519"/>
              <a:ext cx="6350" cy="11142"/>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3" name="Freeform 10"/>
            <p:cNvSpPr>
              <a:spLocks/>
            </p:cNvSpPr>
            <p:nvPr/>
          </p:nvSpPr>
          <p:spPr bwMode="auto">
            <a:xfrm rot="-2905391">
              <a:off x="11380025" y="4584190"/>
              <a:ext cx="436539" cy="482255"/>
            </a:xfrm>
            <a:custGeom>
              <a:avLst/>
              <a:gdLst>
                <a:gd name="T0" fmla="*/ 2147483647 w 10000"/>
                <a:gd name="T1" fmla="*/ 2147483647 h 9998"/>
                <a:gd name="T2" fmla="*/ 2147483647 w 10000"/>
                <a:gd name="T3" fmla="*/ 2147483647 h 9998"/>
                <a:gd name="T4" fmla="*/ 2147483647 w 10000"/>
                <a:gd name="T5" fmla="*/ 2147483647 h 9998"/>
                <a:gd name="T6" fmla="*/ 2147483647 w 10000"/>
                <a:gd name="T7" fmla="*/ 2147483647 h 9998"/>
                <a:gd name="T8" fmla="*/ 2147483647 w 10000"/>
                <a:gd name="T9" fmla="*/ 2147483647 h 9998"/>
                <a:gd name="T10" fmla="*/ 2147483647 w 10000"/>
                <a:gd name="T11" fmla="*/ 2147483647 h 99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4" name="Freeform 25"/>
            <p:cNvSpPr>
              <a:spLocks/>
            </p:cNvSpPr>
            <p:nvPr/>
          </p:nvSpPr>
          <p:spPr bwMode="auto">
            <a:xfrm rot="-4715180">
              <a:off x="10933408" y="5972563"/>
              <a:ext cx="304783" cy="345377"/>
            </a:xfrm>
            <a:custGeom>
              <a:avLst/>
              <a:gdLst>
                <a:gd name="T0" fmla="*/ 2147483647 w 10000"/>
                <a:gd name="T1" fmla="*/ 2147483647 h 10285"/>
                <a:gd name="T2" fmla="*/ 2147483647 w 10000"/>
                <a:gd name="T3" fmla="*/ 2147483647 h 10285"/>
                <a:gd name="T4" fmla="*/ 2147483647 w 10000"/>
                <a:gd name="T5" fmla="*/ 2147483647 h 10285"/>
                <a:gd name="T6" fmla="*/ 2147483647 w 10000"/>
                <a:gd name="T7" fmla="*/ 2147483647 h 10285"/>
                <a:gd name="T8" fmla="*/ 2147483647 w 10000"/>
                <a:gd name="T9" fmla="*/ 2147483647 h 10285"/>
                <a:gd name="T10" fmla="*/ 2147483647 w 10000"/>
                <a:gd name="T11" fmla="*/ 2147483647 h 10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5" name="Freeform 26"/>
            <p:cNvSpPr>
              <a:spLocks/>
            </p:cNvSpPr>
            <p:nvPr/>
          </p:nvSpPr>
          <p:spPr bwMode="auto">
            <a:xfrm rot="-3399416">
              <a:off x="11078067" y="3153544"/>
              <a:ext cx="171441" cy="17348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0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0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2147483647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6" name="Freeform 31"/>
            <p:cNvSpPr>
              <a:spLocks/>
            </p:cNvSpPr>
            <p:nvPr/>
          </p:nvSpPr>
          <p:spPr bwMode="auto">
            <a:xfrm rot="-3399416">
              <a:off x="11128944" y="4556872"/>
              <a:ext cx="130168" cy="132103"/>
            </a:xfrm>
            <a:custGeom>
              <a:avLst/>
              <a:gdLst>
                <a:gd name="T0" fmla="*/ 2147483647 w 47"/>
                <a:gd name="T1" fmla="*/ 2147483647 h 47"/>
                <a:gd name="T2" fmla="*/ 2147483647 w 47"/>
                <a:gd name="T3" fmla="*/ 2147483647 h 47"/>
                <a:gd name="T4" fmla="*/ 2147483647 w 47"/>
                <a:gd name="T5" fmla="*/ 2147483647 h 47"/>
                <a:gd name="T6" fmla="*/ 2147483647 w 47"/>
                <a:gd name="T7" fmla="*/ 2147483647 h 47"/>
                <a:gd name="T8" fmla="*/ 2147483647 w 47"/>
                <a:gd name="T9" fmla="*/ 2147483647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7" name="Freeform 34"/>
            <p:cNvSpPr>
              <a:spLocks/>
            </p:cNvSpPr>
            <p:nvPr/>
          </p:nvSpPr>
          <p:spPr bwMode="auto">
            <a:xfrm rot="-3399416">
              <a:off x="11516438" y="3589415"/>
              <a:ext cx="84132" cy="77989"/>
            </a:xfrm>
            <a:custGeom>
              <a:avLst/>
              <a:gdLst>
                <a:gd name="T0" fmla="*/ 2147483647 w 30"/>
                <a:gd name="T1" fmla="*/ 2147483647 h 28"/>
                <a:gd name="T2" fmla="*/ 2147483647 w 30"/>
                <a:gd name="T3" fmla="*/ 2147483647 h 28"/>
                <a:gd name="T4" fmla="*/ 2147483647 w 30"/>
                <a:gd name="T5" fmla="*/ 2147483647 h 28"/>
                <a:gd name="T6" fmla="*/ 2147483647 w 30"/>
                <a:gd name="T7" fmla="*/ 2147483647 h 28"/>
                <a:gd name="T8" fmla="*/ 2147483647 w 30"/>
                <a:gd name="T9" fmla="*/ 2147483647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8" name="Freeform 108"/>
            <p:cNvSpPr>
              <a:spLocks/>
            </p:cNvSpPr>
            <p:nvPr/>
          </p:nvSpPr>
          <p:spPr bwMode="auto">
            <a:xfrm rot="-3399416">
              <a:off x="11445687" y="6326827"/>
              <a:ext cx="141279" cy="140061"/>
            </a:xfrm>
            <a:custGeom>
              <a:avLst/>
              <a:gdLst>
                <a:gd name="T0" fmla="*/ 2147483647 w 51"/>
                <a:gd name="T1" fmla="*/ 2147483647 h 50"/>
                <a:gd name="T2" fmla="*/ 2147483647 w 51"/>
                <a:gd name="T3" fmla="*/ 2147483647 h 50"/>
                <a:gd name="T4" fmla="*/ 2147483647 w 51"/>
                <a:gd name="T5" fmla="*/ 2147483647 h 50"/>
                <a:gd name="T6" fmla="*/ 2147483647 w 51"/>
                <a:gd name="T7" fmla="*/ 2147483647 h 50"/>
                <a:gd name="T8" fmla="*/ 2147483647 w 51"/>
                <a:gd name="T9" fmla="*/ 2147483647 h 50"/>
                <a:gd name="T10" fmla="*/ 2147483647 w 51"/>
                <a:gd name="T11" fmla="*/ 2147483647 h 50"/>
                <a:gd name="T12" fmla="*/ 2147483647 w 51"/>
                <a:gd name="T13" fmla="*/ 0 h 50"/>
                <a:gd name="T14" fmla="*/ 2147483647 w 51"/>
                <a:gd name="T15" fmla="*/ 2147483647 h 50"/>
                <a:gd name="T16" fmla="*/ 2147483647 w 51"/>
                <a:gd name="T17" fmla="*/ 0 h 50"/>
                <a:gd name="T18" fmla="*/ 2147483647 w 51"/>
                <a:gd name="T19" fmla="*/ 2147483647 h 50"/>
                <a:gd name="T20" fmla="*/ 2147483647 w 51"/>
                <a:gd name="T21" fmla="*/ 2147483647 h 50"/>
                <a:gd name="T22" fmla="*/ 2147483647 w 51"/>
                <a:gd name="T23" fmla="*/ 2147483647 h 50"/>
                <a:gd name="T24" fmla="*/ 2147483647 w 51"/>
                <a:gd name="T25" fmla="*/ 2147483647 h 50"/>
                <a:gd name="T26" fmla="*/ 2147483647 w 51"/>
                <a:gd name="T27" fmla="*/ 2147483647 h 50"/>
                <a:gd name="T28" fmla="*/ 2147483647 w 51"/>
                <a:gd name="T29" fmla="*/ 2147483647 h 50"/>
                <a:gd name="T30" fmla="*/ 2147483647 w 51"/>
                <a:gd name="T31" fmla="*/ 2147483647 h 50"/>
                <a:gd name="T32" fmla="*/ 2147483647 w 51"/>
                <a:gd name="T33" fmla="*/ 2147483647 h 50"/>
                <a:gd name="T34" fmla="*/ 2147483647 w 51"/>
                <a:gd name="T35" fmla="*/ 2147483647 h 50"/>
                <a:gd name="T36" fmla="*/ 2147483647 w 51"/>
                <a:gd name="T37" fmla="*/ 2147483647 h 50"/>
                <a:gd name="T38" fmla="*/ 2147483647 w 51"/>
                <a:gd name="T39" fmla="*/ 2147483647 h 50"/>
                <a:gd name="T40" fmla="*/ 2147483647 w 51"/>
                <a:gd name="T41" fmla="*/ 2147483647 h 50"/>
                <a:gd name="T42" fmla="*/ 2147483647 w 51"/>
                <a:gd name="T43" fmla="*/ 2147483647 h 50"/>
                <a:gd name="T44" fmla="*/ 2147483647 w 51"/>
                <a:gd name="T45" fmla="*/ 2147483647 h 50"/>
                <a:gd name="T46" fmla="*/ 2147483647 w 51"/>
                <a:gd name="T47" fmla="*/ 2147483647 h 50"/>
                <a:gd name="T48" fmla="*/ 2147483647 w 51"/>
                <a:gd name="T49" fmla="*/ 2147483647 h 50"/>
                <a:gd name="T50" fmla="*/ 2147483647 w 51"/>
                <a:gd name="T51" fmla="*/ 2147483647 h 50"/>
                <a:gd name="T52" fmla="*/ 2147483647 w 51"/>
                <a:gd name="T53" fmla="*/ 2147483647 h 50"/>
                <a:gd name="T54" fmla="*/ 2147483647 w 51"/>
                <a:gd name="T55" fmla="*/ 2147483647 h 50"/>
                <a:gd name="T56" fmla="*/ 2147483647 w 51"/>
                <a:gd name="T57" fmla="*/ 2147483647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9" name="Freeform 109"/>
            <p:cNvSpPr>
              <a:spLocks/>
            </p:cNvSpPr>
            <p:nvPr/>
          </p:nvSpPr>
          <p:spPr bwMode="auto">
            <a:xfrm rot="-3399416">
              <a:off x="10778635" y="6620682"/>
              <a:ext cx="11111" cy="0"/>
            </a:xfrm>
            <a:custGeom>
              <a:avLst/>
              <a:gdLst>
                <a:gd name="T0" fmla="*/ 2147483647 w 8"/>
                <a:gd name="T1" fmla="*/ 0 w 8"/>
                <a:gd name="T2" fmla="*/ 2147483647 w 8"/>
                <a:gd name="T3" fmla="*/ 0 60000 65536"/>
                <a:gd name="T4" fmla="*/ 0 60000 65536"/>
                <a:gd name="T5" fmla="*/ 0 60000 65536"/>
              </a:gdLst>
              <a:ahLst/>
              <a:cxnLst>
                <a:cxn ang="T3">
                  <a:pos x="T0" y="0"/>
                </a:cxn>
                <a:cxn ang="T4">
                  <a:pos x="T1" y="0"/>
                </a:cxn>
                <a:cxn ang="T5">
                  <a:pos x="T2" y="0"/>
                </a:cxn>
              </a:cxnLst>
              <a:rect l="0" t="0" r="r" b="b"/>
              <a:pathLst>
                <a:path w="8">
                  <a:moveTo>
                    <a:pt x="8" y="0"/>
                  </a:moveTo>
                  <a:lnTo>
                    <a:pt x="0" y="0"/>
                  </a:lnTo>
                  <a:lnTo>
                    <a:pt x="8"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0" name="Line 76"/>
            <p:cNvSpPr>
              <a:spLocks noChangeShapeType="1"/>
            </p:cNvSpPr>
            <p:nvPr/>
          </p:nvSpPr>
          <p:spPr bwMode="auto">
            <a:xfrm rot="18200584" flipH="1">
              <a:off x="10778635" y="6620682"/>
              <a:ext cx="11111"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1" name="Freeform 78"/>
            <p:cNvSpPr>
              <a:spLocks/>
            </p:cNvSpPr>
            <p:nvPr/>
          </p:nvSpPr>
          <p:spPr bwMode="auto">
            <a:xfrm rot="-3399416">
              <a:off x="11630669" y="5235914"/>
              <a:ext cx="411139" cy="413816"/>
            </a:xfrm>
            <a:custGeom>
              <a:avLst/>
              <a:gdLst>
                <a:gd name="T0" fmla="*/ 2147483647 w 226"/>
                <a:gd name="T1" fmla="*/ 2147483647 h 226"/>
                <a:gd name="T2" fmla="*/ 2147483647 w 226"/>
                <a:gd name="T3" fmla="*/ 2147483647 h 226"/>
                <a:gd name="T4" fmla="*/ 2147483647 w 226"/>
                <a:gd name="T5" fmla="*/ 2147483647 h 226"/>
                <a:gd name="T6" fmla="*/ 2147483647 w 226"/>
                <a:gd name="T7" fmla="*/ 2147483647 h 226"/>
                <a:gd name="T8" fmla="*/ 2147483647 w 226"/>
                <a:gd name="T9" fmla="*/ 2147483647 h 226"/>
                <a:gd name="T10" fmla="*/ 2147483647 w 226"/>
                <a:gd name="T11" fmla="*/ 2147483647 h 226"/>
                <a:gd name="T12" fmla="*/ 2147483647 w 226"/>
                <a:gd name="T13" fmla="*/ 2147483647 h 226"/>
                <a:gd name="T14" fmla="*/ 2147483647 w 226"/>
                <a:gd name="T15" fmla="*/ 2147483647 h 226"/>
                <a:gd name="T16" fmla="*/ 2147483647 w 226"/>
                <a:gd name="T17" fmla="*/ 2147483647 h 226"/>
                <a:gd name="T18" fmla="*/ 2147483647 w 226"/>
                <a:gd name="T19" fmla="*/ 2147483647 h 226"/>
                <a:gd name="T20" fmla="*/ 2147483647 w 226"/>
                <a:gd name="T21" fmla="*/ 2147483647 h 226"/>
                <a:gd name="T22" fmla="*/ 2147483647 w 226"/>
                <a:gd name="T23" fmla="*/ 2147483647 h 226"/>
                <a:gd name="T24" fmla="*/ 2147483647 w 226"/>
                <a:gd name="T25" fmla="*/ 2147483647 h 226"/>
                <a:gd name="T26" fmla="*/ 2147483647 w 226"/>
                <a:gd name="T27" fmla="*/ 2147483647 h 226"/>
                <a:gd name="T28" fmla="*/ 2147483647 w 226"/>
                <a:gd name="T29" fmla="*/ 2147483647 h 226"/>
                <a:gd name="T30" fmla="*/ 2147483647 w 226"/>
                <a:gd name="T31" fmla="*/ 2147483647 h 226"/>
                <a:gd name="T32" fmla="*/ 2147483647 w 226"/>
                <a:gd name="T33" fmla="*/ 2147483647 h 226"/>
                <a:gd name="T34" fmla="*/ 2147483647 w 226"/>
                <a:gd name="T35" fmla="*/ 2147483647 h 226"/>
                <a:gd name="T36" fmla="*/ 2147483647 w 226"/>
                <a:gd name="T37" fmla="*/ 2147483647 h 226"/>
                <a:gd name="T38" fmla="*/ 2147483647 w 226"/>
                <a:gd name="T39" fmla="*/ 2147483647 h 226"/>
                <a:gd name="T40" fmla="*/ 2147483647 w 226"/>
                <a:gd name="T41" fmla="*/ 2147483647 h 226"/>
                <a:gd name="T42" fmla="*/ 2147483647 w 226"/>
                <a:gd name="T43" fmla="*/ 2147483647 h 226"/>
                <a:gd name="T44" fmla="*/ 2147483647 w 226"/>
                <a:gd name="T45" fmla="*/ 2147483647 h 226"/>
                <a:gd name="T46" fmla="*/ 2147483647 w 226"/>
                <a:gd name="T47" fmla="*/ 2147483647 h 226"/>
                <a:gd name="T48" fmla="*/ 2147483647 w 226"/>
                <a:gd name="T49" fmla="*/ 2147483647 h 2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2" name="Freeform 79"/>
            <p:cNvSpPr>
              <a:spLocks/>
            </p:cNvSpPr>
            <p:nvPr/>
          </p:nvSpPr>
          <p:spPr bwMode="auto">
            <a:xfrm rot="18200584">
              <a:off x="11729089" y="5334593"/>
              <a:ext cx="214300" cy="216458"/>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3" name="Freeform 82"/>
            <p:cNvSpPr>
              <a:spLocks/>
            </p:cNvSpPr>
            <p:nvPr/>
          </p:nvSpPr>
          <p:spPr bwMode="auto">
            <a:xfrm rot="18200584">
              <a:off x="11388312" y="6491982"/>
              <a:ext cx="82545" cy="90721"/>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4" name="Freeform 84"/>
            <p:cNvSpPr>
              <a:spLocks/>
            </p:cNvSpPr>
            <p:nvPr/>
          </p:nvSpPr>
          <p:spPr bwMode="auto">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5" name="Freeform 80"/>
            <p:cNvSpPr>
              <a:spLocks/>
            </p:cNvSpPr>
            <p:nvPr/>
          </p:nvSpPr>
          <p:spPr bwMode="auto">
            <a:xfrm rot="18654775" flipV="1">
              <a:off x="11435340" y="4243347"/>
              <a:ext cx="139692" cy="140061"/>
            </a:xfrm>
            <a:custGeom>
              <a:avLst/>
              <a:gdLst>
                <a:gd name="T0" fmla="*/ 2147483647 w 76"/>
                <a:gd name="T1" fmla="*/ 2147483647 h 76"/>
                <a:gd name="T2" fmla="*/ 2147483647 w 76"/>
                <a:gd name="T3" fmla="*/ 2147483647 h 76"/>
                <a:gd name="T4" fmla="*/ 2147483647 w 76"/>
                <a:gd name="T5" fmla="*/ 2147483647 h 76"/>
                <a:gd name="T6" fmla="*/ 2147483647 w 76"/>
                <a:gd name="T7" fmla="*/ 2147483647 h 76"/>
                <a:gd name="T8" fmla="*/ 2147483647 w 76"/>
                <a:gd name="T9" fmla="*/ 2147483647 h 76"/>
                <a:gd name="T10" fmla="*/ 2147483647 w 76"/>
                <a:gd name="T11" fmla="*/ 2147483647 h 76"/>
                <a:gd name="T12" fmla="*/ 2147483647 w 76"/>
                <a:gd name="T13" fmla="*/ 0 h 76"/>
                <a:gd name="T14" fmla="*/ 2147483647 w 76"/>
                <a:gd name="T15" fmla="*/ 2147483647 h 76"/>
                <a:gd name="T16" fmla="*/ 2147483647 w 76"/>
                <a:gd name="T17" fmla="*/ 0 h 76"/>
                <a:gd name="T18" fmla="*/ 2147483647 w 76"/>
                <a:gd name="T19" fmla="*/ 2147483647 h 76"/>
                <a:gd name="T20" fmla="*/ 2147483647 w 76"/>
                <a:gd name="T21" fmla="*/ 2147483647 h 76"/>
                <a:gd name="T22" fmla="*/ 2147483647 w 76"/>
                <a:gd name="T23" fmla="*/ 2147483647 h 76"/>
                <a:gd name="T24" fmla="*/ 2147483647 w 76"/>
                <a:gd name="T25" fmla="*/ 2147483647 h 76"/>
                <a:gd name="T26" fmla="*/ 2147483647 w 76"/>
                <a:gd name="T27" fmla="*/ 2147483647 h 76"/>
                <a:gd name="T28" fmla="*/ 0 w 76"/>
                <a:gd name="T29" fmla="*/ 2147483647 h 76"/>
                <a:gd name="T30" fmla="*/ 2147483647 w 76"/>
                <a:gd name="T31" fmla="*/ 2147483647 h 76"/>
                <a:gd name="T32" fmla="*/ 2147483647 w 76"/>
                <a:gd name="T33" fmla="*/ 2147483647 h 76"/>
                <a:gd name="T34" fmla="*/ 2147483647 w 76"/>
                <a:gd name="T35" fmla="*/ 2147483647 h 76"/>
                <a:gd name="T36" fmla="*/ 2147483647 w 76"/>
                <a:gd name="T37" fmla="*/ 2147483647 h 76"/>
                <a:gd name="T38" fmla="*/ 2147483647 w 76"/>
                <a:gd name="T39" fmla="*/ 2147483647 h 76"/>
                <a:gd name="T40" fmla="*/ 2147483647 w 76"/>
                <a:gd name="T41" fmla="*/ 2147483647 h 76"/>
                <a:gd name="T42" fmla="*/ 2147483647 w 76"/>
                <a:gd name="T43" fmla="*/ 2147483647 h 76"/>
                <a:gd name="T44" fmla="*/ 2147483647 w 76"/>
                <a:gd name="T45" fmla="*/ 2147483647 h 76"/>
                <a:gd name="T46" fmla="*/ 2147483647 w 76"/>
                <a:gd name="T47" fmla="*/ 2147483647 h 76"/>
                <a:gd name="T48" fmla="*/ 2147483647 w 76"/>
                <a:gd name="T49" fmla="*/ 2147483647 h 76"/>
                <a:gd name="T50" fmla="*/ 2147483647 w 76"/>
                <a:gd name="T51" fmla="*/ 2147483647 h 76"/>
                <a:gd name="T52" fmla="*/ 2147483647 w 76"/>
                <a:gd name="T53" fmla="*/ 2147483647 h 76"/>
                <a:gd name="T54" fmla="*/ 2147483647 w 76"/>
                <a:gd name="T55" fmla="*/ 2147483647 h 76"/>
                <a:gd name="T56" fmla="*/ 2147483647 w 76"/>
                <a:gd name="T57" fmla="*/ 2147483647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6" name="Freeform 84"/>
            <p:cNvSpPr>
              <a:spLocks/>
            </p:cNvSpPr>
            <p:nvPr/>
          </p:nvSpPr>
          <p:spPr bwMode="auto">
            <a:xfrm rot="18200584">
              <a:off x="11789410" y="5396665"/>
              <a:ext cx="93657" cy="92313"/>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nvGrpSpPr>
            <p:cNvPr id="57" name="Group 117"/>
            <p:cNvGrpSpPr>
              <a:grpSpLocks/>
            </p:cNvGrpSpPr>
            <p:nvPr/>
          </p:nvGrpSpPr>
          <p:grpSpPr bwMode="auto">
            <a:xfrm rot="-288173">
              <a:off x="11197677" y="5664822"/>
              <a:ext cx="407354" cy="408816"/>
              <a:chOff x="11057071" y="5480091"/>
              <a:chExt cx="473402" cy="475102"/>
            </a:xfrm>
          </p:grpSpPr>
          <p:sp>
            <p:nvSpPr>
              <p:cNvPr id="63" name="Freeform 83"/>
              <p:cNvSpPr>
                <a:spLocks/>
              </p:cNvSpPr>
              <p:nvPr/>
            </p:nvSpPr>
            <p:spPr bwMode="auto">
              <a:xfrm rot="-3111243">
                <a:off x="11056248" y="5480705"/>
                <a:ext cx="475958" cy="473514"/>
              </a:xfrm>
              <a:custGeom>
                <a:avLst/>
                <a:gdLst>
                  <a:gd name="T0" fmla="*/ 2147483647 w 139"/>
                  <a:gd name="T1" fmla="*/ 2147483647 h 138"/>
                  <a:gd name="T2" fmla="*/ 2147483647 w 139"/>
                  <a:gd name="T3" fmla="*/ 2147483647 h 138"/>
                  <a:gd name="T4" fmla="*/ 2147483647 w 139"/>
                  <a:gd name="T5" fmla="*/ 2147483647 h 138"/>
                  <a:gd name="T6" fmla="*/ 2147483647 w 139"/>
                  <a:gd name="T7" fmla="*/ 2147483647 h 138"/>
                  <a:gd name="T8" fmla="*/ 2147483647 w 139"/>
                  <a:gd name="T9" fmla="*/ 2147483647 h 138"/>
                  <a:gd name="T10" fmla="*/ 2147483647 w 139"/>
                  <a:gd name="T11" fmla="*/ 2147483647 h 138"/>
                  <a:gd name="T12" fmla="*/ 2147483647 w 139"/>
                  <a:gd name="T13" fmla="*/ 2147483647 h 138"/>
                  <a:gd name="T14" fmla="*/ 2147483647 w 139"/>
                  <a:gd name="T15" fmla="*/ 2147483647 h 138"/>
                  <a:gd name="T16" fmla="*/ 2147483647 w 139"/>
                  <a:gd name="T17" fmla="*/ 2147483647 h 138"/>
                  <a:gd name="T18" fmla="*/ 2147483647 w 139"/>
                  <a:gd name="T19" fmla="*/ 2147483647 h 138"/>
                  <a:gd name="T20" fmla="*/ 2147483647 w 139"/>
                  <a:gd name="T21" fmla="*/ 2147483647 h 138"/>
                  <a:gd name="T22" fmla="*/ 2147483647 w 139"/>
                  <a:gd name="T23" fmla="*/ 2147483647 h 138"/>
                  <a:gd name="T24" fmla="*/ 2147483647 w 139"/>
                  <a:gd name="T25" fmla="*/ 2147483647 h 138"/>
                  <a:gd name="T26" fmla="*/ 2147483647 w 139"/>
                  <a:gd name="T27" fmla="*/ 2147483647 h 138"/>
                  <a:gd name="T28" fmla="*/ 2147483647 w 139"/>
                  <a:gd name="T29" fmla="*/ 2147483647 h 138"/>
                  <a:gd name="T30" fmla="*/ 2147483647 w 139"/>
                  <a:gd name="T31" fmla="*/ 2147483647 h 138"/>
                  <a:gd name="T32" fmla="*/ 2147483647 w 139"/>
                  <a:gd name="T33" fmla="*/ 2147483647 h 138"/>
                  <a:gd name="T34" fmla="*/ 2147483647 w 139"/>
                  <a:gd name="T35" fmla="*/ 2147483647 h 138"/>
                  <a:gd name="T36" fmla="*/ 2147483647 w 139"/>
                  <a:gd name="T37" fmla="*/ 2147483647 h 138"/>
                  <a:gd name="T38" fmla="*/ 2147483647 w 139"/>
                  <a:gd name="T39" fmla="*/ 2147483647 h 138"/>
                  <a:gd name="T40" fmla="*/ 2147483647 w 139"/>
                  <a:gd name="T41" fmla="*/ 2147483647 h 138"/>
                  <a:gd name="T42" fmla="*/ 2147483647 w 139"/>
                  <a:gd name="T43" fmla="*/ 2147483647 h 138"/>
                  <a:gd name="T44" fmla="*/ 2147483647 w 139"/>
                  <a:gd name="T45" fmla="*/ 2147483647 h 138"/>
                  <a:gd name="T46" fmla="*/ 2147483647 w 139"/>
                  <a:gd name="T47" fmla="*/ 2147483647 h 138"/>
                  <a:gd name="T48" fmla="*/ 2147483647 w 139"/>
                  <a:gd name="T49" fmla="*/ 2147483647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4" name="Freeform 80"/>
              <p:cNvSpPr>
                <a:spLocks/>
              </p:cNvSpPr>
              <p:nvPr/>
            </p:nvSpPr>
            <p:spPr bwMode="auto">
              <a:xfrm rot="18488757">
                <a:off x="11172471" y="5595384"/>
                <a:ext cx="243514" cy="244156"/>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5" name="Freeform 84"/>
              <p:cNvSpPr>
                <a:spLocks/>
              </p:cNvSpPr>
              <p:nvPr/>
            </p:nvSpPr>
            <p:spPr bwMode="auto">
              <a:xfrm rot="18488757">
                <a:off x="11231218" y="5646362"/>
                <a:ext cx="106998" cy="10358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grpSp>
          <p:nvGrpSpPr>
            <p:cNvPr id="58" name="Group 118"/>
            <p:cNvGrpSpPr>
              <a:grpSpLocks/>
            </p:cNvGrpSpPr>
            <p:nvPr/>
          </p:nvGrpSpPr>
          <p:grpSpPr bwMode="auto">
            <a:xfrm rot="-288173">
              <a:off x="10666412" y="5053297"/>
              <a:ext cx="643645" cy="641225"/>
              <a:chOff x="10472909" y="4641517"/>
              <a:chExt cx="895542" cy="892175"/>
            </a:xfrm>
          </p:grpSpPr>
          <p:sp>
            <p:nvSpPr>
              <p:cNvPr id="59" name="Freeform 32"/>
              <p:cNvSpPr>
                <a:spLocks/>
              </p:cNvSpPr>
              <p:nvPr/>
            </p:nvSpPr>
            <p:spPr bwMode="auto">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0" name="Freeform 33"/>
              <p:cNvSpPr>
                <a:spLocks/>
              </p:cNvSpPr>
              <p:nvPr/>
            </p:nvSpPr>
            <p:spPr bwMode="auto">
              <a:xfrm rot="-4020178">
                <a:off x="10639754" y="4806133"/>
                <a:ext cx="561001" cy="562480"/>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2147483647 w 95"/>
                  <a:gd name="T19" fmla="*/ 2147483647 h 95"/>
                  <a:gd name="T20" fmla="*/ 2147483647 w 95"/>
                  <a:gd name="T21" fmla="*/ 2147483647 h 95"/>
                  <a:gd name="T22" fmla="*/ 2147483647 w 95"/>
                  <a:gd name="T23" fmla="*/ 2147483647 h 95"/>
                  <a:gd name="T24" fmla="*/ 2147483647 w 95"/>
                  <a:gd name="T25" fmla="*/ 2147483647 h 95"/>
                  <a:gd name="T26" fmla="*/ 2147483647 w 95"/>
                  <a:gd name="T27" fmla="*/ 2147483647 h 95"/>
                  <a:gd name="T28" fmla="*/ 2147483647 w 95"/>
                  <a:gd name="T29" fmla="*/ 2147483647 h 95"/>
                  <a:gd name="T30" fmla="*/ 2147483647 w 95"/>
                  <a:gd name="T31" fmla="*/ 2147483647 h 95"/>
                  <a:gd name="T32" fmla="*/ 2147483647 w 9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1" name="Freeform 32"/>
              <p:cNvSpPr>
                <a:spLocks/>
              </p:cNvSpPr>
              <p:nvPr/>
            </p:nvSpPr>
            <p:spPr bwMode="auto">
              <a:xfrm rot="17579822">
                <a:off x="10728101" y="4894712"/>
                <a:ext cx="384308" cy="385321"/>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2" name="Oval 61"/>
              <p:cNvSpPr/>
              <p:nvPr/>
            </p:nvSpPr>
            <p:spPr>
              <a:xfrm rot="17579822" flipH="1">
                <a:off x="10842950" y="5012081"/>
                <a:ext cx="154606" cy="15058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grpSp>
      <p:sp>
        <p:nvSpPr>
          <p:cNvPr id="2" name="Title 1"/>
          <p:cNvSpPr>
            <a:spLocks noGrp="1"/>
          </p:cNvSpPr>
          <p:nvPr>
            <p:ph type="title"/>
          </p:nvPr>
        </p:nvSpPr>
        <p:spPr>
          <a:xfrm>
            <a:off x="1524005" y="1709738"/>
            <a:ext cx="9144001" cy="2862262"/>
          </a:xfrm>
        </p:spPr>
        <p:txBody>
          <a:bodyPr anchor="b">
            <a:normAutofit/>
          </a:bodyPr>
          <a:lstStyle>
            <a:lvl1pPr>
              <a:defRPr sz="3900"/>
            </a:lvl1pPr>
          </a:lstStyle>
          <a:p>
            <a:r>
              <a:rPr lang="en-US" smtClean="0"/>
              <a:t>Click to edit Master title style</a:t>
            </a:r>
            <a:endParaRPr lang="en-US"/>
          </a:p>
        </p:txBody>
      </p:sp>
      <p:sp>
        <p:nvSpPr>
          <p:cNvPr id="3" name="Text Placeholder 2"/>
          <p:cNvSpPr>
            <a:spLocks noGrp="1"/>
          </p:cNvSpPr>
          <p:nvPr>
            <p:ph type="body" idx="1"/>
          </p:nvPr>
        </p:nvSpPr>
        <p:spPr>
          <a:xfrm>
            <a:off x="1524005" y="4589463"/>
            <a:ext cx="9144001" cy="1280160"/>
          </a:xfrm>
        </p:spPr>
        <p:txBody>
          <a:bodyPr/>
          <a:lstStyle>
            <a:lvl1pPr marL="0" indent="0">
              <a:buNone/>
              <a:defRPr sz="1800">
                <a:solidFill>
                  <a:schemeClr val="tx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p>
        </p:txBody>
      </p:sp>
    </p:spTree>
    <p:extLst>
      <p:ext uri="{BB962C8B-B14F-4D97-AF65-F5344CB8AC3E}">
        <p14:creationId xmlns:p14="http://schemas.microsoft.com/office/powerpoint/2010/main" val="1519781578"/>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ooter Placeholder 4"/>
          <p:cNvSpPr txBox="1">
            <a:spLocks/>
          </p:cNvSpPr>
          <p:nvPr userDrawn="1">
            <p:custDataLst>
              <p:tags r:id="rId1"/>
            </p:custDataLst>
          </p:nvPr>
        </p:nvSpPr>
        <p:spPr>
          <a:xfrm>
            <a:off x="1055123" y="6654800"/>
            <a:ext cx="8000155" cy="203200"/>
          </a:xfrm>
          <a:prstGeom prst="rect">
            <a:avLst/>
          </a:prstGeom>
        </p:spPr>
        <p:txBody>
          <a:bodyPr anchor="ctr"/>
          <a:lstStyle>
            <a:defPPr>
              <a:defRPr lang="en-US"/>
            </a:defPPr>
            <a:lvl1pPr algn="l" rtl="0" eaLnBrk="0" fontAlgn="base" hangingPunct="0">
              <a:spcBef>
                <a:spcPct val="0"/>
              </a:spcBef>
              <a:spcAft>
                <a:spcPct val="0"/>
              </a:spcAft>
              <a:defRPr sz="8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a:lstStyle>
          <a:p>
            <a:pPr>
              <a:defRPr/>
            </a:pPr>
            <a:r>
              <a:rPr lang="en-US" sz="600" dirty="0" smtClean="0">
                <a:solidFill>
                  <a:srgbClr val="1D5253"/>
                </a:solidFill>
              </a:rPr>
              <a:t>University of Kansas/ Center for Research on Learning  2003</a:t>
            </a:r>
            <a:endParaRPr lang="en-US" sz="600" dirty="0">
              <a:solidFill>
                <a:srgbClr val="1D5253"/>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0" y="1904999"/>
            <a:ext cx="4389120" cy="4114801"/>
          </a:xfrm>
        </p:spPr>
        <p:txBody>
          <a:bodyPr>
            <a:normAutofit/>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78880" y="1904999"/>
            <a:ext cx="4389120" cy="4114801"/>
          </a:xfrm>
        </p:spPr>
        <p:txBody>
          <a:bodyPr>
            <a:normAutofit/>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218691"/>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1524000" y="1905000"/>
            <a:ext cx="4389120" cy="683106"/>
          </a:xfrm>
        </p:spPr>
        <p:txBody>
          <a:bodyPr anchor="ctr">
            <a:normAutofit/>
          </a:bodyPr>
          <a:lstStyle>
            <a:lvl1pPr marL="0" indent="0">
              <a:spcBef>
                <a:spcPts val="0"/>
              </a:spcBef>
              <a:buNone/>
              <a:defRPr sz="16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524000" y="2588106"/>
            <a:ext cx="4389120" cy="3431694"/>
          </a:xfrm>
        </p:spPr>
        <p:txBody>
          <a:bodyPr>
            <a:normAutofit/>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78880" y="1905000"/>
            <a:ext cx="4389120" cy="683106"/>
          </a:xfrm>
        </p:spPr>
        <p:txBody>
          <a:bodyPr anchor="ctr">
            <a:normAutofit/>
          </a:bodyPr>
          <a:lstStyle>
            <a:lvl1pPr marL="0" indent="0">
              <a:spcBef>
                <a:spcPts val="0"/>
              </a:spcBef>
              <a:buNone/>
              <a:defRPr sz="16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278880" y="2588106"/>
            <a:ext cx="4389120" cy="3431694"/>
          </a:xfrm>
        </p:spPr>
        <p:txBody>
          <a:bodyPr>
            <a:normAutofit/>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a:xfrm>
            <a:off x="9260573" y="6400800"/>
            <a:ext cx="2094331" cy="203200"/>
          </a:xfrm>
          <a:prstGeom prst="rect">
            <a:avLst/>
          </a:prstGeom>
        </p:spPr>
        <p:txBody>
          <a:bodyPr/>
          <a:lstStyle>
            <a:lvl1pPr>
              <a:defRPr>
                <a:solidFill>
                  <a:srgbClr val="1D5253"/>
                </a:solidFill>
              </a:defRPr>
            </a:lvl1pPr>
          </a:lstStyle>
          <a:p>
            <a:pPr eaLnBrk="0" fontAlgn="base" hangingPunct="0">
              <a:spcBef>
                <a:spcPct val="0"/>
              </a:spcBef>
              <a:spcAft>
                <a:spcPct val="0"/>
              </a:spcAft>
              <a:defRPr/>
            </a:pPr>
            <a:fld id="{78A0C2BB-A8DB-4982-B2E1-D5AC5535D599}" type="datetimeFigureOut">
              <a:rPr lang="en-US">
                <a:latin typeface="Comic Sans MS" panose="030F0702030302020204" pitchFamily="66" charset="0"/>
              </a:rPr>
              <a:pPr eaLnBrk="0" fontAlgn="base" hangingPunct="0">
                <a:spcBef>
                  <a:spcPct val="0"/>
                </a:spcBef>
                <a:spcAft>
                  <a:spcPct val="0"/>
                </a:spcAft>
                <a:defRPr/>
              </a:pPr>
              <a:t>9/16/2016</a:t>
            </a:fld>
            <a:endParaRPr lang="en-US">
              <a:latin typeface="Comic Sans MS" panose="030F0702030302020204" pitchFamily="66" charset="0"/>
            </a:endParaRPr>
          </a:p>
        </p:txBody>
      </p:sp>
      <p:sp>
        <p:nvSpPr>
          <p:cNvPr id="8" name="Footer Placeholder 7"/>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8"/>
          <p:cNvSpPr>
            <a:spLocks noGrp="1"/>
          </p:cNvSpPr>
          <p:nvPr>
            <p:ph type="sldNum" sz="quarter" idx="12"/>
            <p:custDataLst>
              <p:tags r:id="rId3"/>
            </p:custDataLst>
          </p:nvPr>
        </p:nvSpPr>
        <p:spPr>
          <a:xfrm>
            <a:off x="11738442" y="6400800"/>
            <a:ext cx="418548" cy="203200"/>
          </a:xfrm>
          <a:prstGeom prst="rect">
            <a:avLst/>
          </a:prstGeom>
        </p:spPr>
        <p:txBody>
          <a:bodyPr vert="horz" wrap="square" lIns="91440" tIns="45720" rIns="91440" bIns="45720" numCol="1" anchor="t" anchorCtr="0" compatLnSpc="1">
            <a:prstTxWarp prst="textNoShape">
              <a:avLst/>
            </a:prstTxWarp>
          </a:bodyPr>
          <a:lstStyle>
            <a:lvl1pPr>
              <a:defRPr>
                <a:solidFill>
                  <a:srgbClr val="1D5253"/>
                </a:solidFill>
              </a:defRPr>
            </a:lvl1pPr>
          </a:lstStyle>
          <a:p>
            <a:pPr eaLnBrk="0" fontAlgn="base" hangingPunct="0">
              <a:spcBef>
                <a:spcPct val="0"/>
              </a:spcBef>
              <a:spcAft>
                <a:spcPct val="0"/>
              </a:spcAft>
            </a:pPr>
            <a:fld id="{E5BBCC4A-E6EF-4AF3-A259-1CCD7BF03F00}" type="slidenum">
              <a:rPr lang="en-US" altLang="en-US">
                <a:latin typeface="Comic Sans MS" panose="030F0702030302020204" pitchFamily="66" charset="0"/>
              </a:rPr>
              <a:pPr eaLnBrk="0" fontAlgn="base" hangingPunct="0">
                <a:spcBef>
                  <a:spcPct val="0"/>
                </a:spcBef>
                <a:spcAft>
                  <a:spcPct val="0"/>
                </a:spcAft>
              </a:pPr>
              <a:t>‹#›</a:t>
            </a:fld>
            <a:endParaRPr lang="en-US" altLang="en-US">
              <a:latin typeface="Comic Sans MS" panose="030F0702030302020204" pitchFamily="66" charset="0"/>
            </a:endParaRPr>
          </a:p>
        </p:txBody>
      </p:sp>
    </p:spTree>
    <p:extLst>
      <p:ext uri="{BB962C8B-B14F-4D97-AF65-F5344CB8AC3E}">
        <p14:creationId xmlns:p14="http://schemas.microsoft.com/office/powerpoint/2010/main" val="246017682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a:xfrm>
            <a:off x="9260573" y="6400800"/>
            <a:ext cx="2094331" cy="203200"/>
          </a:xfrm>
          <a:prstGeom prst="rect">
            <a:avLst/>
          </a:prstGeom>
        </p:spPr>
        <p:txBody>
          <a:bodyPr/>
          <a:lstStyle>
            <a:lvl1pPr>
              <a:defRPr>
                <a:solidFill>
                  <a:srgbClr val="1D5253"/>
                </a:solidFill>
              </a:defRPr>
            </a:lvl1pPr>
          </a:lstStyle>
          <a:p>
            <a:pPr eaLnBrk="0" fontAlgn="base" hangingPunct="0">
              <a:spcBef>
                <a:spcPct val="0"/>
              </a:spcBef>
              <a:spcAft>
                <a:spcPct val="0"/>
              </a:spcAft>
              <a:defRPr/>
            </a:pPr>
            <a:fld id="{75860F16-65E9-4828-807F-BDDCB0A809DB}" type="datetimeFigureOut">
              <a:rPr lang="en-US">
                <a:latin typeface="Comic Sans MS" panose="030F0702030302020204" pitchFamily="66" charset="0"/>
              </a:rPr>
              <a:pPr eaLnBrk="0" fontAlgn="base" hangingPunct="0">
                <a:spcBef>
                  <a:spcPct val="0"/>
                </a:spcBef>
                <a:spcAft>
                  <a:spcPct val="0"/>
                </a:spcAft>
                <a:defRPr/>
              </a:pPr>
              <a:t>9/16/2016</a:t>
            </a:fld>
            <a:endParaRPr lang="en-US">
              <a:latin typeface="Comic Sans MS" panose="030F0702030302020204" pitchFamily="66" charset="0"/>
            </a:endParaRPr>
          </a:p>
        </p:txBody>
      </p:sp>
      <p:sp>
        <p:nvSpPr>
          <p:cNvPr id="4" name="Footer Placeholder 3"/>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4"/>
          <p:cNvSpPr>
            <a:spLocks noGrp="1"/>
          </p:cNvSpPr>
          <p:nvPr>
            <p:ph type="sldNum" sz="quarter" idx="12"/>
            <p:custDataLst>
              <p:tags r:id="rId3"/>
            </p:custDataLst>
          </p:nvPr>
        </p:nvSpPr>
        <p:spPr>
          <a:xfrm>
            <a:off x="11738442" y="6400800"/>
            <a:ext cx="418548" cy="203200"/>
          </a:xfrm>
          <a:prstGeom prst="rect">
            <a:avLst/>
          </a:prstGeom>
        </p:spPr>
        <p:txBody>
          <a:bodyPr vert="horz" wrap="square" lIns="91440" tIns="45720" rIns="91440" bIns="45720" numCol="1" anchor="t" anchorCtr="0" compatLnSpc="1">
            <a:prstTxWarp prst="textNoShape">
              <a:avLst/>
            </a:prstTxWarp>
          </a:bodyPr>
          <a:lstStyle>
            <a:lvl1pPr>
              <a:defRPr>
                <a:solidFill>
                  <a:srgbClr val="1D5253"/>
                </a:solidFill>
              </a:defRPr>
            </a:lvl1pPr>
          </a:lstStyle>
          <a:p>
            <a:pPr eaLnBrk="0" fontAlgn="base" hangingPunct="0">
              <a:spcBef>
                <a:spcPct val="0"/>
              </a:spcBef>
              <a:spcAft>
                <a:spcPct val="0"/>
              </a:spcAft>
            </a:pPr>
            <a:fld id="{84C2E0B5-5C0E-4974-8A49-2C57098C3095}" type="slidenum">
              <a:rPr lang="en-US" altLang="en-US">
                <a:latin typeface="Comic Sans MS" panose="030F0702030302020204" pitchFamily="66" charset="0"/>
              </a:rPr>
              <a:pPr eaLnBrk="0" fontAlgn="base" hangingPunct="0">
                <a:spcBef>
                  <a:spcPct val="0"/>
                </a:spcBef>
                <a:spcAft>
                  <a:spcPct val="0"/>
                </a:spcAft>
              </a:pPr>
              <a:t>‹#›</a:t>
            </a:fld>
            <a:endParaRPr lang="en-US" altLang="en-US">
              <a:latin typeface="Comic Sans MS" panose="030F0702030302020204" pitchFamily="66" charset="0"/>
            </a:endParaRPr>
          </a:p>
        </p:txBody>
      </p:sp>
    </p:spTree>
    <p:extLst>
      <p:ext uri="{BB962C8B-B14F-4D97-AF65-F5344CB8AC3E}">
        <p14:creationId xmlns:p14="http://schemas.microsoft.com/office/powerpoint/2010/main" val="3693984321"/>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Rectangle 1"/>
          <p:cNvSpPr/>
          <p:nvPr userDrawn="1">
            <p:custDataLst>
              <p:tags r:id="rId1"/>
            </p:custDataLst>
          </p:nvPr>
        </p:nvSpPr>
        <p:spPr>
          <a:xfrm>
            <a:off x="190974" y="381000"/>
            <a:ext cx="840279" cy="609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Tree>
    <p:extLst>
      <p:ext uri="{BB962C8B-B14F-4D97-AF65-F5344CB8AC3E}">
        <p14:creationId xmlns:p14="http://schemas.microsoft.com/office/powerpoint/2010/main" val="311227230"/>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76586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4" name="Group 64"/>
          <p:cNvGrpSpPr>
            <a:grpSpLocks/>
          </p:cNvGrpSpPr>
          <p:nvPr>
            <p:custDataLst>
              <p:tags r:id="rId2"/>
            </p:custDataLst>
          </p:nvPr>
        </p:nvGrpSpPr>
        <p:grpSpPr bwMode="auto">
          <a:xfrm>
            <a:off x="286459" y="4191003"/>
            <a:ext cx="11615900" cy="2513013"/>
            <a:chOff x="286013" y="4191000"/>
            <a:chExt cx="11616798" cy="2513417"/>
          </a:xfrm>
        </p:grpSpPr>
        <p:sp>
          <p:nvSpPr>
            <p:cNvPr id="5" name="Freeform 5"/>
            <p:cNvSpPr>
              <a:spLocks/>
            </p:cNvSpPr>
            <p:nvPr/>
          </p:nvSpPr>
          <p:spPr bwMode="auto">
            <a:xfrm flipH="1">
              <a:off x="2410746" y="6283661"/>
              <a:ext cx="6366" cy="12702"/>
            </a:xfrm>
            <a:custGeom>
              <a:avLst/>
              <a:gdLst>
                <a:gd name="T0" fmla="*/ 2147483647 w 4"/>
                <a:gd name="T1" fmla="*/ 2147483647 h 8"/>
                <a:gd name="T2" fmla="*/ 0 w 4"/>
                <a:gd name="T3" fmla="*/ 0 h 8"/>
                <a:gd name="T4" fmla="*/ 2147483647 w 4"/>
                <a:gd name="T5" fmla="*/ 2147483647 h 8"/>
                <a:gd name="T6" fmla="*/ 0 60000 65536"/>
                <a:gd name="T7" fmla="*/ 0 60000 65536"/>
                <a:gd name="T8" fmla="*/ 0 60000 65536"/>
              </a:gdLst>
              <a:ahLst/>
              <a:cxnLst>
                <a:cxn ang="T6">
                  <a:pos x="T0" y="T1"/>
                </a:cxn>
                <a:cxn ang="T7">
                  <a:pos x="T2" y="T3"/>
                </a:cxn>
                <a:cxn ang="T8">
                  <a:pos x="T4" y="T5"/>
                </a:cxn>
              </a:cxnLst>
              <a:rect l="0" t="0" r="r" b="b"/>
              <a:pathLst>
                <a:path w="4" h="8">
                  <a:moveTo>
                    <a:pt x="4" y="8"/>
                  </a:moveTo>
                  <a:lnTo>
                    <a:pt x="0" y="0"/>
                  </a:lnTo>
                  <a:lnTo>
                    <a:pt x="4" y="8"/>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 name="Line 6"/>
            <p:cNvSpPr>
              <a:spLocks noChangeShapeType="1"/>
            </p:cNvSpPr>
            <p:nvPr/>
          </p:nvSpPr>
          <p:spPr bwMode="auto">
            <a:xfrm flipV="1">
              <a:off x="2410746" y="6283661"/>
              <a:ext cx="6366" cy="12702"/>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 name="Freeform 7"/>
            <p:cNvSpPr>
              <a:spLocks/>
            </p:cNvSpPr>
            <p:nvPr/>
          </p:nvSpPr>
          <p:spPr bwMode="auto">
            <a:xfrm rot="21252465" flipH="1">
              <a:off x="792129" y="5626331"/>
              <a:ext cx="1632941" cy="657331"/>
            </a:xfrm>
            <a:custGeom>
              <a:avLst/>
              <a:gdLst>
                <a:gd name="T0" fmla="*/ 0 w 594"/>
                <a:gd name="T1" fmla="*/ 2147483647 h 255"/>
                <a:gd name="T2" fmla="*/ 2147483647 w 594"/>
                <a:gd name="T3" fmla="*/ 0 h 255"/>
                <a:gd name="T4" fmla="*/ 2147483647 w 594"/>
                <a:gd name="T5" fmla="*/ 2147483647 h 255"/>
                <a:gd name="T6" fmla="*/ 2147483647 w 594"/>
                <a:gd name="T7" fmla="*/ 2147483647 h 255"/>
                <a:gd name="T8" fmla="*/ 0 w 594"/>
                <a:gd name="T9" fmla="*/ 2147483647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8" name="Group 68"/>
            <p:cNvGrpSpPr>
              <a:grpSpLocks/>
            </p:cNvGrpSpPr>
            <p:nvPr/>
          </p:nvGrpSpPr>
          <p:grpSpPr bwMode="auto">
            <a:xfrm rot="-806488">
              <a:off x="445930" y="5452235"/>
              <a:ext cx="365582" cy="421970"/>
              <a:chOff x="1457010" y="1673260"/>
              <a:chExt cx="617538" cy="712788"/>
            </a:xfrm>
          </p:grpSpPr>
          <p:sp>
            <p:nvSpPr>
              <p:cNvPr id="99" name="Freeform 8"/>
              <p:cNvSpPr>
                <a:spLocks/>
              </p:cNvSpPr>
              <p:nvPr/>
            </p:nvSpPr>
            <p:spPr bwMode="auto">
              <a:xfrm flipH="1">
                <a:off x="1423551" y="1624776"/>
                <a:ext cx="615657" cy="662461"/>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00" name="Freeform 9"/>
              <p:cNvSpPr>
                <a:spLocks/>
              </p:cNvSpPr>
              <p:nvPr/>
            </p:nvSpPr>
            <p:spPr bwMode="auto">
              <a:xfrm flipH="1">
                <a:off x="1470514" y="1675585"/>
                <a:ext cx="596836" cy="697326"/>
              </a:xfrm>
              <a:custGeom>
                <a:avLst/>
                <a:gdLst>
                  <a:gd name="T0" fmla="*/ 2147483647 w 186"/>
                  <a:gd name="T1" fmla="*/ 2147483647 h 215"/>
                  <a:gd name="T2" fmla="*/ 2147483647 w 186"/>
                  <a:gd name="T3" fmla="*/ 2147483647 h 215"/>
                  <a:gd name="T4" fmla="*/ 2147483647 w 186"/>
                  <a:gd name="T5" fmla="*/ 2147483647 h 215"/>
                  <a:gd name="T6" fmla="*/ 2147483647 w 186"/>
                  <a:gd name="T7" fmla="*/ 2147483647 h 215"/>
                  <a:gd name="T8" fmla="*/ 2147483647 w 186"/>
                  <a:gd name="T9" fmla="*/ 2147483647 h 215"/>
                  <a:gd name="T10" fmla="*/ 2147483647 w 186"/>
                  <a:gd name="T11" fmla="*/ 2147483647 h 215"/>
                  <a:gd name="T12" fmla="*/ 2147483647 w 186"/>
                  <a:gd name="T13" fmla="*/ 0 h 215"/>
                  <a:gd name="T14" fmla="*/ 2147483647 w 186"/>
                  <a:gd name="T15" fmla="*/ 2147483647 h 215"/>
                  <a:gd name="T16" fmla="*/ 2147483647 w 186"/>
                  <a:gd name="T17" fmla="*/ 2147483647 h 215"/>
                  <a:gd name="T18" fmla="*/ 2147483647 w 186"/>
                  <a:gd name="T19" fmla="*/ 2147483647 h 215"/>
                  <a:gd name="T20" fmla="*/ 2147483647 w 186"/>
                  <a:gd name="T21" fmla="*/ 2147483647 h 215"/>
                  <a:gd name="T22" fmla="*/ 2147483647 w 186"/>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9" name="Freeform 10"/>
            <p:cNvSpPr>
              <a:spLocks/>
            </p:cNvSpPr>
            <p:nvPr/>
          </p:nvSpPr>
          <p:spPr bwMode="auto">
            <a:xfrm rot="19613158" flipH="1">
              <a:off x="1681812" y="5813686"/>
              <a:ext cx="502933" cy="552539"/>
            </a:xfrm>
            <a:custGeom>
              <a:avLst/>
              <a:gdLst>
                <a:gd name="T0" fmla="*/ 2147483647 w 10000"/>
                <a:gd name="T1" fmla="*/ 2147483647 h 9998"/>
                <a:gd name="T2" fmla="*/ 2147483647 w 10000"/>
                <a:gd name="T3" fmla="*/ 2147483647 h 9998"/>
                <a:gd name="T4" fmla="*/ 2147483647 w 10000"/>
                <a:gd name="T5" fmla="*/ 2147483647 h 9998"/>
                <a:gd name="T6" fmla="*/ 2147483647 w 10000"/>
                <a:gd name="T7" fmla="*/ 2147483647 h 9998"/>
                <a:gd name="T8" fmla="*/ 2147483647 w 10000"/>
                <a:gd name="T9" fmla="*/ 2147483647 h 9998"/>
                <a:gd name="T10" fmla="*/ 2147483647 w 10000"/>
                <a:gd name="T11" fmla="*/ 2147483647 h 99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0" name="Freeform 23"/>
            <p:cNvSpPr>
              <a:spLocks/>
            </p:cNvSpPr>
            <p:nvPr/>
          </p:nvSpPr>
          <p:spPr bwMode="auto">
            <a:xfrm flipH="1">
              <a:off x="2304111" y="5030923"/>
              <a:ext cx="345369" cy="344542"/>
            </a:xfrm>
            <a:custGeom>
              <a:avLst/>
              <a:gdLst>
                <a:gd name="T0" fmla="*/ 2147483647 w 108"/>
                <a:gd name="T1" fmla="*/ 2147483647 h 108"/>
                <a:gd name="T2" fmla="*/ 2147483647 w 108"/>
                <a:gd name="T3" fmla="*/ 2147483647 h 108"/>
                <a:gd name="T4" fmla="*/ 2147483647 w 108"/>
                <a:gd name="T5" fmla="*/ 2147483647 h 108"/>
                <a:gd name="T6" fmla="*/ 2147483647 w 108"/>
                <a:gd name="T7" fmla="*/ 2147483647 h 108"/>
                <a:gd name="T8" fmla="*/ 2147483647 w 108"/>
                <a:gd name="T9" fmla="*/ 2147483647 h 108"/>
                <a:gd name="T10" fmla="*/ 2147483647 w 108"/>
                <a:gd name="T11" fmla="*/ 2147483647 h 108"/>
                <a:gd name="T12" fmla="*/ 2147483647 w 108"/>
                <a:gd name="T13" fmla="*/ 0 h 108"/>
                <a:gd name="T14" fmla="*/ 2147483647 w 108"/>
                <a:gd name="T15" fmla="*/ 2147483647 h 108"/>
                <a:gd name="T16" fmla="*/ 2147483647 w 108"/>
                <a:gd name="T17" fmla="*/ 2147483647 h 108"/>
                <a:gd name="T18" fmla="*/ 2147483647 w 108"/>
                <a:gd name="T19" fmla="*/ 2147483647 h 108"/>
                <a:gd name="T20" fmla="*/ 2147483647 w 108"/>
                <a:gd name="T21" fmla="*/ 2147483647 h 108"/>
                <a:gd name="T22" fmla="*/ 2147483647 w 108"/>
                <a:gd name="T23" fmla="*/ 2147483647 h 108"/>
                <a:gd name="T24" fmla="*/ 2147483647 w 108"/>
                <a:gd name="T25" fmla="*/ 2147483647 h 108"/>
                <a:gd name="T26" fmla="*/ 2147483647 w 108"/>
                <a:gd name="T27" fmla="*/ 2147483647 h 108"/>
                <a:gd name="T28" fmla="*/ 0 w 108"/>
                <a:gd name="T29" fmla="*/ 2147483647 h 108"/>
                <a:gd name="T30" fmla="*/ 2147483647 w 108"/>
                <a:gd name="T31" fmla="*/ 2147483647 h 108"/>
                <a:gd name="T32" fmla="*/ 2147483647 w 108"/>
                <a:gd name="T33" fmla="*/ 2147483647 h 108"/>
                <a:gd name="T34" fmla="*/ 2147483647 w 108"/>
                <a:gd name="T35" fmla="*/ 2147483647 h 108"/>
                <a:gd name="T36" fmla="*/ 2147483647 w 108"/>
                <a:gd name="T37" fmla="*/ 2147483647 h 108"/>
                <a:gd name="T38" fmla="*/ 2147483647 w 108"/>
                <a:gd name="T39" fmla="*/ 2147483647 h 108"/>
                <a:gd name="T40" fmla="*/ 2147483647 w 108"/>
                <a:gd name="T41" fmla="*/ 2147483647 h 108"/>
                <a:gd name="T42" fmla="*/ 2147483647 w 108"/>
                <a:gd name="T43" fmla="*/ 2147483647 h 108"/>
                <a:gd name="T44" fmla="*/ 2147483647 w 108"/>
                <a:gd name="T45" fmla="*/ 2147483647 h 108"/>
                <a:gd name="T46" fmla="*/ 2147483647 w 108"/>
                <a:gd name="T47" fmla="*/ 2147483647 h 108"/>
                <a:gd name="T48" fmla="*/ 2147483647 w 108"/>
                <a:gd name="T49" fmla="*/ 2147483647 h 108"/>
                <a:gd name="T50" fmla="*/ 2147483647 w 108"/>
                <a:gd name="T51" fmla="*/ 2147483647 h 108"/>
                <a:gd name="T52" fmla="*/ 2147483647 w 108"/>
                <a:gd name="T53" fmla="*/ 2147483647 h 108"/>
                <a:gd name="T54" fmla="*/ 2147483647 w 108"/>
                <a:gd name="T55" fmla="*/ 2147483647 h 108"/>
                <a:gd name="T56" fmla="*/ 2147483647 w 108"/>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1" name="Freeform 24"/>
            <p:cNvSpPr>
              <a:spLocks/>
            </p:cNvSpPr>
            <p:nvPr/>
          </p:nvSpPr>
          <p:spPr bwMode="auto">
            <a:xfrm flipH="1">
              <a:off x="3150821" y="5854967"/>
              <a:ext cx="607976" cy="327078"/>
            </a:xfrm>
            <a:custGeom>
              <a:avLst/>
              <a:gdLst>
                <a:gd name="T0" fmla="*/ 0 w 10000"/>
                <a:gd name="T1" fmla="*/ 2147483647 h 9940"/>
                <a:gd name="T2" fmla="*/ 2147483647 w 10000"/>
                <a:gd name="T3" fmla="*/ 2147483647 h 9940"/>
                <a:gd name="T4" fmla="*/ 0 w 10000"/>
                <a:gd name="T5" fmla="*/ 2147483647 h 9940"/>
                <a:gd name="T6" fmla="*/ 0 60000 65536"/>
                <a:gd name="T7" fmla="*/ 0 60000 65536"/>
                <a:gd name="T8" fmla="*/ 0 60000 65536"/>
              </a:gdLst>
              <a:ahLst/>
              <a:cxnLst>
                <a:cxn ang="T6">
                  <a:pos x="T0" y="T1"/>
                </a:cxn>
                <a:cxn ang="T7">
                  <a:pos x="T2" y="T3"/>
                </a:cxn>
                <a:cxn ang="T8">
                  <a:pos x="T4" y="T5"/>
                </a:cxn>
              </a:cxnLst>
              <a:rect l="0" t="0"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2" name="Freeform 25"/>
            <p:cNvSpPr>
              <a:spLocks/>
            </p:cNvSpPr>
            <p:nvPr/>
          </p:nvSpPr>
          <p:spPr bwMode="auto">
            <a:xfrm flipH="1">
              <a:off x="3120582" y="5377054"/>
              <a:ext cx="348551" cy="396939"/>
            </a:xfrm>
            <a:custGeom>
              <a:avLst/>
              <a:gdLst>
                <a:gd name="T0" fmla="*/ 2147483647 w 10000"/>
                <a:gd name="T1" fmla="*/ 2147483647 h 10285"/>
                <a:gd name="T2" fmla="*/ 2147483647 w 10000"/>
                <a:gd name="T3" fmla="*/ 2147483647 h 10285"/>
                <a:gd name="T4" fmla="*/ 2147483647 w 10000"/>
                <a:gd name="T5" fmla="*/ 2147483647 h 10285"/>
                <a:gd name="T6" fmla="*/ 2147483647 w 10000"/>
                <a:gd name="T7" fmla="*/ 2147483647 h 10285"/>
                <a:gd name="T8" fmla="*/ 2147483647 w 10000"/>
                <a:gd name="T9" fmla="*/ 2147483647 h 10285"/>
                <a:gd name="T10" fmla="*/ 2147483647 w 10000"/>
                <a:gd name="T11" fmla="*/ 2147483647 h 10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3" name="Freeform 26"/>
            <p:cNvSpPr>
              <a:spLocks/>
            </p:cNvSpPr>
            <p:nvPr/>
          </p:nvSpPr>
          <p:spPr bwMode="auto">
            <a:xfrm flipH="1">
              <a:off x="1933278" y="5246858"/>
              <a:ext cx="198945" cy="198469"/>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0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0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2147483647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4" name="Freeform 27"/>
            <p:cNvSpPr>
              <a:spLocks/>
            </p:cNvSpPr>
            <p:nvPr/>
          </p:nvSpPr>
          <p:spPr bwMode="auto">
            <a:xfrm flipH="1">
              <a:off x="1592684" y="6047086"/>
              <a:ext cx="194170" cy="198469"/>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15" name="Group 75"/>
            <p:cNvGrpSpPr>
              <a:grpSpLocks/>
            </p:cNvGrpSpPr>
            <p:nvPr/>
          </p:nvGrpSpPr>
          <p:grpSpPr bwMode="auto">
            <a:xfrm>
              <a:off x="749894" y="5783561"/>
              <a:ext cx="325521" cy="364355"/>
              <a:chOff x="2114915" y="2460535"/>
              <a:chExt cx="452438" cy="506413"/>
            </a:xfrm>
          </p:grpSpPr>
          <p:sp>
            <p:nvSpPr>
              <p:cNvPr id="97" name="Freeform 28"/>
              <p:cNvSpPr>
                <a:spLocks/>
              </p:cNvSpPr>
              <p:nvPr/>
            </p:nvSpPr>
            <p:spPr bwMode="auto">
              <a:xfrm flipH="1">
                <a:off x="2113891" y="2513440"/>
                <a:ext cx="431357" cy="452395"/>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8" name="Freeform 29"/>
              <p:cNvSpPr>
                <a:spLocks/>
              </p:cNvSpPr>
              <p:nvPr/>
            </p:nvSpPr>
            <p:spPr bwMode="auto">
              <a:xfrm flipH="1">
                <a:off x="2122739" y="2460477"/>
                <a:ext cx="444629" cy="507565"/>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16" name="Freeform 30"/>
            <p:cNvSpPr>
              <a:spLocks noEditPoints="1"/>
            </p:cNvSpPr>
            <p:nvPr/>
          </p:nvSpPr>
          <p:spPr bwMode="auto">
            <a:xfrm flipH="1">
              <a:off x="1416021" y="5483433"/>
              <a:ext cx="4602792" cy="879616"/>
            </a:xfrm>
            <a:custGeom>
              <a:avLst/>
              <a:gdLst>
                <a:gd name="T0" fmla="*/ 2147483647 w 1444"/>
                <a:gd name="T1" fmla="*/ 2147483647 h 275"/>
                <a:gd name="T2" fmla="*/ 2147483647 w 1444"/>
                <a:gd name="T3" fmla="*/ 2147483647 h 275"/>
                <a:gd name="T4" fmla="*/ 2147483647 w 1444"/>
                <a:gd name="T5" fmla="*/ 2147483647 h 275"/>
                <a:gd name="T6" fmla="*/ 2147483647 w 1444"/>
                <a:gd name="T7" fmla="*/ 2147483647 h 275"/>
                <a:gd name="T8" fmla="*/ 2147483647 w 1444"/>
                <a:gd name="T9" fmla="*/ 2147483647 h 275"/>
                <a:gd name="T10" fmla="*/ 2147483647 w 1444"/>
                <a:gd name="T11" fmla="*/ 2147483647 h 275"/>
                <a:gd name="T12" fmla="*/ 2147483647 w 1444"/>
                <a:gd name="T13" fmla="*/ 0 h 275"/>
                <a:gd name="T14" fmla="*/ 2147483647 w 1444"/>
                <a:gd name="T15" fmla="*/ 2147483647 h 275"/>
                <a:gd name="T16" fmla="*/ 2147483647 w 1444"/>
                <a:gd name="T17" fmla="*/ 2147483647 h 275"/>
                <a:gd name="T18" fmla="*/ 0 w 1444"/>
                <a:gd name="T19" fmla="*/ 2147483647 h 275"/>
                <a:gd name="T20" fmla="*/ 2147483647 w 1444"/>
                <a:gd name="T21" fmla="*/ 2147483647 h 275"/>
                <a:gd name="T22" fmla="*/ 2147483647 w 1444"/>
                <a:gd name="T23" fmla="*/ 2147483647 h 275"/>
                <a:gd name="T24" fmla="*/ 2147483647 w 1444"/>
                <a:gd name="T25" fmla="*/ 2147483647 h 275"/>
                <a:gd name="T26" fmla="*/ 2147483647 w 1444"/>
                <a:gd name="T27" fmla="*/ 2147483647 h 275"/>
                <a:gd name="T28" fmla="*/ 2147483647 w 1444"/>
                <a:gd name="T29" fmla="*/ 2147483647 h 275"/>
                <a:gd name="T30" fmla="*/ 2147483647 w 1444"/>
                <a:gd name="T31" fmla="*/ 2147483647 h 275"/>
                <a:gd name="T32" fmla="*/ 2147483647 w 1444"/>
                <a:gd name="T33" fmla="*/ 2147483647 h 275"/>
                <a:gd name="T34" fmla="*/ 2147483647 w 1444"/>
                <a:gd name="T35" fmla="*/ 2147483647 h 275"/>
                <a:gd name="T36" fmla="*/ 2147483647 w 1444"/>
                <a:gd name="T37" fmla="*/ 2147483647 h 275"/>
                <a:gd name="T38" fmla="*/ 2147483647 w 1444"/>
                <a:gd name="T39" fmla="*/ 2147483647 h 275"/>
                <a:gd name="T40" fmla="*/ 2147483647 w 1444"/>
                <a:gd name="T41" fmla="*/ 2147483647 h 275"/>
                <a:gd name="T42" fmla="*/ 2147483647 w 1444"/>
                <a:gd name="T43" fmla="*/ 2147483647 h 2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7" name="Freeform 31"/>
            <p:cNvSpPr>
              <a:spLocks/>
            </p:cNvSpPr>
            <p:nvPr/>
          </p:nvSpPr>
          <p:spPr bwMode="auto">
            <a:xfrm flipH="1">
              <a:off x="2807044" y="5392931"/>
              <a:ext cx="149607" cy="150836"/>
            </a:xfrm>
            <a:custGeom>
              <a:avLst/>
              <a:gdLst>
                <a:gd name="T0" fmla="*/ 2147483647 w 47"/>
                <a:gd name="T1" fmla="*/ 2147483647 h 47"/>
                <a:gd name="T2" fmla="*/ 2147483647 w 47"/>
                <a:gd name="T3" fmla="*/ 2147483647 h 47"/>
                <a:gd name="T4" fmla="*/ 2147483647 w 47"/>
                <a:gd name="T5" fmla="*/ 2147483647 h 47"/>
                <a:gd name="T6" fmla="*/ 2147483647 w 47"/>
                <a:gd name="T7" fmla="*/ 2147483647 h 47"/>
                <a:gd name="T8" fmla="*/ 2147483647 w 47"/>
                <a:gd name="T9" fmla="*/ 2147483647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8" name="Freeform 32"/>
            <p:cNvSpPr>
              <a:spLocks/>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19" name="Freeform 33"/>
            <p:cNvSpPr>
              <a:spLocks/>
            </p:cNvSpPr>
            <p:nvPr/>
          </p:nvSpPr>
          <p:spPr bwMode="auto">
            <a:xfrm flipH="1">
              <a:off x="2216576" y="5688254"/>
              <a:ext cx="561820" cy="563653"/>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2147483647 w 95"/>
                <a:gd name="T19" fmla="*/ 2147483647 h 95"/>
                <a:gd name="T20" fmla="*/ 2147483647 w 95"/>
                <a:gd name="T21" fmla="*/ 2147483647 h 95"/>
                <a:gd name="T22" fmla="*/ 2147483647 w 95"/>
                <a:gd name="T23" fmla="*/ 2147483647 h 95"/>
                <a:gd name="T24" fmla="*/ 2147483647 w 95"/>
                <a:gd name="T25" fmla="*/ 2147483647 h 95"/>
                <a:gd name="T26" fmla="*/ 2147483647 w 95"/>
                <a:gd name="T27" fmla="*/ 2147483647 h 95"/>
                <a:gd name="T28" fmla="*/ 2147483647 w 95"/>
                <a:gd name="T29" fmla="*/ 2147483647 h 95"/>
                <a:gd name="T30" fmla="*/ 2147483647 w 95"/>
                <a:gd name="T31" fmla="*/ 2147483647 h 95"/>
                <a:gd name="T32" fmla="*/ 2147483647 w 9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0" name="Freeform 34"/>
            <p:cNvSpPr>
              <a:spLocks/>
            </p:cNvSpPr>
            <p:nvPr/>
          </p:nvSpPr>
          <p:spPr bwMode="auto">
            <a:xfrm flipH="1">
              <a:off x="690269" y="4988053"/>
              <a:ext cx="97086" cy="88914"/>
            </a:xfrm>
            <a:custGeom>
              <a:avLst/>
              <a:gdLst>
                <a:gd name="T0" fmla="*/ 2147483647 w 30"/>
                <a:gd name="T1" fmla="*/ 2147483647 h 28"/>
                <a:gd name="T2" fmla="*/ 2147483647 w 30"/>
                <a:gd name="T3" fmla="*/ 2147483647 h 28"/>
                <a:gd name="T4" fmla="*/ 2147483647 w 30"/>
                <a:gd name="T5" fmla="*/ 2147483647 h 28"/>
                <a:gd name="T6" fmla="*/ 2147483647 w 30"/>
                <a:gd name="T7" fmla="*/ 2147483647 h 28"/>
                <a:gd name="T8" fmla="*/ 2147483647 w 30"/>
                <a:gd name="T9" fmla="*/ 2147483647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1" name="Freeform 20"/>
            <p:cNvSpPr>
              <a:spLocks/>
            </p:cNvSpPr>
            <p:nvPr/>
          </p:nvSpPr>
          <p:spPr bwMode="auto">
            <a:xfrm flipH="1">
              <a:off x="3957743" y="5064265"/>
              <a:ext cx="162339" cy="160364"/>
            </a:xfrm>
            <a:custGeom>
              <a:avLst/>
              <a:gdLst>
                <a:gd name="T0" fmla="*/ 2147483647 w 51"/>
                <a:gd name="T1" fmla="*/ 2147483647 h 50"/>
                <a:gd name="T2" fmla="*/ 2147483647 w 51"/>
                <a:gd name="T3" fmla="*/ 2147483647 h 50"/>
                <a:gd name="T4" fmla="*/ 2147483647 w 51"/>
                <a:gd name="T5" fmla="*/ 2147483647 h 50"/>
                <a:gd name="T6" fmla="*/ 2147483647 w 51"/>
                <a:gd name="T7" fmla="*/ 2147483647 h 50"/>
                <a:gd name="T8" fmla="*/ 2147483647 w 51"/>
                <a:gd name="T9" fmla="*/ 2147483647 h 50"/>
                <a:gd name="T10" fmla="*/ 2147483647 w 51"/>
                <a:gd name="T11" fmla="*/ 2147483647 h 50"/>
                <a:gd name="T12" fmla="*/ 2147483647 w 51"/>
                <a:gd name="T13" fmla="*/ 0 h 50"/>
                <a:gd name="T14" fmla="*/ 2147483647 w 51"/>
                <a:gd name="T15" fmla="*/ 2147483647 h 50"/>
                <a:gd name="T16" fmla="*/ 2147483647 w 51"/>
                <a:gd name="T17" fmla="*/ 0 h 50"/>
                <a:gd name="T18" fmla="*/ 2147483647 w 51"/>
                <a:gd name="T19" fmla="*/ 2147483647 h 50"/>
                <a:gd name="T20" fmla="*/ 2147483647 w 51"/>
                <a:gd name="T21" fmla="*/ 2147483647 h 50"/>
                <a:gd name="T22" fmla="*/ 2147483647 w 51"/>
                <a:gd name="T23" fmla="*/ 2147483647 h 50"/>
                <a:gd name="T24" fmla="*/ 2147483647 w 51"/>
                <a:gd name="T25" fmla="*/ 2147483647 h 50"/>
                <a:gd name="T26" fmla="*/ 2147483647 w 51"/>
                <a:gd name="T27" fmla="*/ 2147483647 h 50"/>
                <a:gd name="T28" fmla="*/ 2147483647 w 51"/>
                <a:gd name="T29" fmla="*/ 2147483647 h 50"/>
                <a:gd name="T30" fmla="*/ 2147483647 w 51"/>
                <a:gd name="T31" fmla="*/ 2147483647 h 50"/>
                <a:gd name="T32" fmla="*/ 2147483647 w 51"/>
                <a:gd name="T33" fmla="*/ 2147483647 h 50"/>
                <a:gd name="T34" fmla="*/ 2147483647 w 51"/>
                <a:gd name="T35" fmla="*/ 2147483647 h 50"/>
                <a:gd name="T36" fmla="*/ 2147483647 w 51"/>
                <a:gd name="T37" fmla="*/ 2147483647 h 50"/>
                <a:gd name="T38" fmla="*/ 2147483647 w 51"/>
                <a:gd name="T39" fmla="*/ 2147483647 h 50"/>
                <a:gd name="T40" fmla="*/ 2147483647 w 51"/>
                <a:gd name="T41" fmla="*/ 2147483647 h 50"/>
                <a:gd name="T42" fmla="*/ 2147483647 w 51"/>
                <a:gd name="T43" fmla="*/ 2147483647 h 50"/>
                <a:gd name="T44" fmla="*/ 2147483647 w 51"/>
                <a:gd name="T45" fmla="*/ 2147483647 h 50"/>
                <a:gd name="T46" fmla="*/ 2147483647 w 51"/>
                <a:gd name="T47" fmla="*/ 2147483647 h 50"/>
                <a:gd name="T48" fmla="*/ 2147483647 w 51"/>
                <a:gd name="T49" fmla="*/ 2147483647 h 50"/>
                <a:gd name="T50" fmla="*/ 2147483647 w 51"/>
                <a:gd name="T51" fmla="*/ 2147483647 h 50"/>
                <a:gd name="T52" fmla="*/ 2147483647 w 51"/>
                <a:gd name="T53" fmla="*/ 2147483647 h 50"/>
                <a:gd name="T54" fmla="*/ 2147483647 w 51"/>
                <a:gd name="T55" fmla="*/ 2147483647 h 50"/>
                <a:gd name="T56" fmla="*/ 2147483647 w 51"/>
                <a:gd name="T57" fmla="*/ 2147483647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2" name="Freeform 21"/>
            <p:cNvSpPr>
              <a:spLocks/>
            </p:cNvSpPr>
            <p:nvPr/>
          </p:nvSpPr>
          <p:spPr bwMode="auto">
            <a:xfrm flipH="1">
              <a:off x="3617149" y="6129650"/>
              <a:ext cx="281706" cy="282620"/>
            </a:xfrm>
            <a:custGeom>
              <a:avLst/>
              <a:gdLst>
                <a:gd name="T0" fmla="*/ 2147483647 w 117"/>
                <a:gd name="T1" fmla="*/ 2147483647 h 117"/>
                <a:gd name="T2" fmla="*/ 2147483647 w 117"/>
                <a:gd name="T3" fmla="*/ 2147483647 h 117"/>
                <a:gd name="T4" fmla="*/ 2147483647 w 117"/>
                <a:gd name="T5" fmla="*/ 2147483647 h 117"/>
                <a:gd name="T6" fmla="*/ 2147483647 w 117"/>
                <a:gd name="T7" fmla="*/ 2147483647 h 117"/>
                <a:gd name="T8" fmla="*/ 2147483647 w 117"/>
                <a:gd name="T9" fmla="*/ 2147483647 h 117"/>
                <a:gd name="T10" fmla="*/ 2147483647 w 117"/>
                <a:gd name="T11" fmla="*/ 2147483647 h 117"/>
                <a:gd name="T12" fmla="*/ 2147483647 w 117"/>
                <a:gd name="T13" fmla="*/ 2147483647 h 117"/>
                <a:gd name="T14" fmla="*/ 2147483647 w 117"/>
                <a:gd name="T15" fmla="*/ 2147483647 h 117"/>
                <a:gd name="T16" fmla="*/ 2147483647 w 117"/>
                <a:gd name="T17" fmla="*/ 0 h 117"/>
                <a:gd name="T18" fmla="*/ 2147483647 w 117"/>
                <a:gd name="T19" fmla="*/ 2147483647 h 117"/>
                <a:gd name="T20" fmla="*/ 2147483647 w 117"/>
                <a:gd name="T21" fmla="*/ 2147483647 h 117"/>
                <a:gd name="T22" fmla="*/ 2147483647 w 117"/>
                <a:gd name="T23" fmla="*/ 2147483647 h 117"/>
                <a:gd name="T24" fmla="*/ 2147483647 w 117"/>
                <a:gd name="T25" fmla="*/ 2147483647 h 117"/>
                <a:gd name="T26" fmla="*/ 2147483647 w 117"/>
                <a:gd name="T27" fmla="*/ 2147483647 h 117"/>
                <a:gd name="T28" fmla="*/ 2147483647 w 117"/>
                <a:gd name="T29" fmla="*/ 2147483647 h 117"/>
                <a:gd name="T30" fmla="*/ 2147483647 w 117"/>
                <a:gd name="T31" fmla="*/ 2147483647 h 117"/>
                <a:gd name="T32" fmla="*/ 2147483647 w 117"/>
                <a:gd name="T33" fmla="*/ 2147483647 h 117"/>
                <a:gd name="T34" fmla="*/ 2147483647 w 117"/>
                <a:gd name="T35" fmla="*/ 2147483647 h 117"/>
                <a:gd name="T36" fmla="*/ 2147483647 w 117"/>
                <a:gd name="T37" fmla="*/ 2147483647 h 117"/>
                <a:gd name="T38" fmla="*/ 2147483647 w 117"/>
                <a:gd name="T39" fmla="*/ 2147483647 h 117"/>
                <a:gd name="T40" fmla="*/ 2147483647 w 117"/>
                <a:gd name="T41" fmla="*/ 2147483647 h 117"/>
                <a:gd name="T42" fmla="*/ 2147483647 w 117"/>
                <a:gd name="T43" fmla="*/ 2147483647 h 117"/>
                <a:gd name="T44" fmla="*/ 2147483647 w 117"/>
                <a:gd name="T45" fmla="*/ 2147483647 h 117"/>
                <a:gd name="T46" fmla="*/ 2147483647 w 117"/>
                <a:gd name="T47" fmla="*/ 2147483647 h 117"/>
                <a:gd name="T48" fmla="*/ 2147483647 w 117"/>
                <a:gd name="T49" fmla="*/ 2147483647 h 117"/>
                <a:gd name="T50" fmla="*/ 2147483647 w 117"/>
                <a:gd name="T51" fmla="*/ 2147483647 h 117"/>
                <a:gd name="T52" fmla="*/ 2147483647 w 117"/>
                <a:gd name="T53" fmla="*/ 2147483647 h 117"/>
                <a:gd name="T54" fmla="*/ 2147483647 w 117"/>
                <a:gd name="T55" fmla="*/ 2147483647 h 117"/>
                <a:gd name="T56" fmla="*/ 2147483647 w 117"/>
                <a:gd name="T57" fmla="*/ 2147483647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3" name="Freeform 22"/>
            <p:cNvSpPr>
              <a:spLocks/>
            </p:cNvSpPr>
            <p:nvPr/>
          </p:nvSpPr>
          <p:spPr bwMode="auto">
            <a:xfrm flipH="1">
              <a:off x="4164646" y="6440850"/>
              <a:ext cx="12732" cy="0"/>
            </a:xfrm>
            <a:custGeom>
              <a:avLst/>
              <a:gdLst>
                <a:gd name="T0" fmla="*/ 2147483647 w 8"/>
                <a:gd name="T1" fmla="*/ 0 w 8"/>
                <a:gd name="T2" fmla="*/ 2147483647 w 8"/>
                <a:gd name="T3" fmla="*/ 0 60000 65536"/>
                <a:gd name="T4" fmla="*/ 0 60000 65536"/>
                <a:gd name="T5" fmla="*/ 0 60000 65536"/>
              </a:gdLst>
              <a:ahLst/>
              <a:cxnLst>
                <a:cxn ang="T3">
                  <a:pos x="T0" y="0"/>
                </a:cxn>
                <a:cxn ang="T4">
                  <a:pos x="T1" y="0"/>
                </a:cxn>
                <a:cxn ang="T5">
                  <a:pos x="T2" y="0"/>
                </a:cxn>
              </a:cxnLst>
              <a:rect l="0" t="0" r="r" b="b"/>
              <a:pathLst>
                <a:path w="8">
                  <a:moveTo>
                    <a:pt x="8" y="0"/>
                  </a:moveTo>
                  <a:lnTo>
                    <a:pt x="0" y="0"/>
                  </a:lnTo>
                  <a:lnTo>
                    <a:pt x="8"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4" name="Line 76"/>
            <p:cNvSpPr>
              <a:spLocks noChangeShapeType="1"/>
            </p:cNvSpPr>
            <p:nvPr/>
          </p:nvSpPr>
          <p:spPr bwMode="auto">
            <a:xfrm>
              <a:off x="4164646" y="6440850"/>
              <a:ext cx="12732"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5" name="Freeform 78"/>
            <p:cNvSpPr>
              <a:spLocks/>
            </p:cNvSpPr>
            <p:nvPr/>
          </p:nvSpPr>
          <p:spPr bwMode="auto">
            <a:xfrm flipH="1">
              <a:off x="3669670" y="5453266"/>
              <a:ext cx="719385" cy="724016"/>
            </a:xfrm>
            <a:custGeom>
              <a:avLst/>
              <a:gdLst>
                <a:gd name="T0" fmla="*/ 2147483647 w 226"/>
                <a:gd name="T1" fmla="*/ 2147483647 h 226"/>
                <a:gd name="T2" fmla="*/ 2147483647 w 226"/>
                <a:gd name="T3" fmla="*/ 2147483647 h 226"/>
                <a:gd name="T4" fmla="*/ 2147483647 w 226"/>
                <a:gd name="T5" fmla="*/ 2147483647 h 226"/>
                <a:gd name="T6" fmla="*/ 2147483647 w 226"/>
                <a:gd name="T7" fmla="*/ 2147483647 h 226"/>
                <a:gd name="T8" fmla="*/ 2147483647 w 226"/>
                <a:gd name="T9" fmla="*/ 2147483647 h 226"/>
                <a:gd name="T10" fmla="*/ 2147483647 w 226"/>
                <a:gd name="T11" fmla="*/ 2147483647 h 226"/>
                <a:gd name="T12" fmla="*/ 2147483647 w 226"/>
                <a:gd name="T13" fmla="*/ 2147483647 h 226"/>
                <a:gd name="T14" fmla="*/ 2147483647 w 226"/>
                <a:gd name="T15" fmla="*/ 2147483647 h 226"/>
                <a:gd name="T16" fmla="*/ 2147483647 w 226"/>
                <a:gd name="T17" fmla="*/ 2147483647 h 226"/>
                <a:gd name="T18" fmla="*/ 2147483647 w 226"/>
                <a:gd name="T19" fmla="*/ 2147483647 h 226"/>
                <a:gd name="T20" fmla="*/ 2147483647 w 226"/>
                <a:gd name="T21" fmla="*/ 2147483647 h 226"/>
                <a:gd name="T22" fmla="*/ 2147483647 w 226"/>
                <a:gd name="T23" fmla="*/ 2147483647 h 226"/>
                <a:gd name="T24" fmla="*/ 2147483647 w 226"/>
                <a:gd name="T25" fmla="*/ 2147483647 h 226"/>
                <a:gd name="T26" fmla="*/ 2147483647 w 226"/>
                <a:gd name="T27" fmla="*/ 2147483647 h 226"/>
                <a:gd name="T28" fmla="*/ 2147483647 w 226"/>
                <a:gd name="T29" fmla="*/ 2147483647 h 226"/>
                <a:gd name="T30" fmla="*/ 2147483647 w 226"/>
                <a:gd name="T31" fmla="*/ 2147483647 h 226"/>
                <a:gd name="T32" fmla="*/ 2147483647 w 226"/>
                <a:gd name="T33" fmla="*/ 2147483647 h 226"/>
                <a:gd name="T34" fmla="*/ 2147483647 w 226"/>
                <a:gd name="T35" fmla="*/ 2147483647 h 226"/>
                <a:gd name="T36" fmla="*/ 2147483647 w 226"/>
                <a:gd name="T37" fmla="*/ 2147483647 h 226"/>
                <a:gd name="T38" fmla="*/ 2147483647 w 226"/>
                <a:gd name="T39" fmla="*/ 2147483647 h 226"/>
                <a:gd name="T40" fmla="*/ 2147483647 w 226"/>
                <a:gd name="T41" fmla="*/ 2147483647 h 226"/>
                <a:gd name="T42" fmla="*/ 2147483647 w 226"/>
                <a:gd name="T43" fmla="*/ 2147483647 h 226"/>
                <a:gd name="T44" fmla="*/ 2147483647 w 226"/>
                <a:gd name="T45" fmla="*/ 2147483647 h 226"/>
                <a:gd name="T46" fmla="*/ 2147483647 w 226"/>
                <a:gd name="T47" fmla="*/ 2147483647 h 226"/>
                <a:gd name="T48" fmla="*/ 2147483647 w 226"/>
                <a:gd name="T49" fmla="*/ 2147483647 h 2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6" name="Freeform 79"/>
            <p:cNvSpPr>
              <a:spLocks/>
            </p:cNvSpPr>
            <p:nvPr/>
          </p:nvSpPr>
          <p:spPr bwMode="auto">
            <a:xfrm flipH="1">
              <a:off x="3841558" y="5624743"/>
              <a:ext cx="377200" cy="381061"/>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7" name="Freeform 82"/>
            <p:cNvSpPr>
              <a:spLocks/>
            </p:cNvSpPr>
            <p:nvPr/>
          </p:nvSpPr>
          <p:spPr bwMode="auto">
            <a:xfrm flipH="1">
              <a:off x="4379506" y="5958172"/>
              <a:ext cx="95494" cy="104792"/>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8" name="Freeform 83"/>
            <p:cNvSpPr>
              <a:spLocks/>
            </p:cNvSpPr>
            <p:nvPr/>
          </p:nvSpPr>
          <p:spPr bwMode="auto">
            <a:xfrm flipH="1">
              <a:off x="4529112" y="5694605"/>
              <a:ext cx="475877" cy="473151"/>
            </a:xfrm>
            <a:custGeom>
              <a:avLst/>
              <a:gdLst>
                <a:gd name="T0" fmla="*/ 2147483647 w 139"/>
                <a:gd name="T1" fmla="*/ 2147483647 h 138"/>
                <a:gd name="T2" fmla="*/ 2147483647 w 139"/>
                <a:gd name="T3" fmla="*/ 2147483647 h 138"/>
                <a:gd name="T4" fmla="*/ 2147483647 w 139"/>
                <a:gd name="T5" fmla="*/ 2147483647 h 138"/>
                <a:gd name="T6" fmla="*/ 2147483647 w 139"/>
                <a:gd name="T7" fmla="*/ 2147483647 h 138"/>
                <a:gd name="T8" fmla="*/ 2147483647 w 139"/>
                <a:gd name="T9" fmla="*/ 2147483647 h 138"/>
                <a:gd name="T10" fmla="*/ 2147483647 w 139"/>
                <a:gd name="T11" fmla="*/ 2147483647 h 138"/>
                <a:gd name="T12" fmla="*/ 2147483647 w 139"/>
                <a:gd name="T13" fmla="*/ 2147483647 h 138"/>
                <a:gd name="T14" fmla="*/ 2147483647 w 139"/>
                <a:gd name="T15" fmla="*/ 2147483647 h 138"/>
                <a:gd name="T16" fmla="*/ 2147483647 w 139"/>
                <a:gd name="T17" fmla="*/ 2147483647 h 138"/>
                <a:gd name="T18" fmla="*/ 2147483647 w 139"/>
                <a:gd name="T19" fmla="*/ 2147483647 h 138"/>
                <a:gd name="T20" fmla="*/ 2147483647 w 139"/>
                <a:gd name="T21" fmla="*/ 2147483647 h 138"/>
                <a:gd name="T22" fmla="*/ 2147483647 w 139"/>
                <a:gd name="T23" fmla="*/ 2147483647 h 138"/>
                <a:gd name="T24" fmla="*/ 2147483647 w 139"/>
                <a:gd name="T25" fmla="*/ 2147483647 h 138"/>
                <a:gd name="T26" fmla="*/ 2147483647 w 139"/>
                <a:gd name="T27" fmla="*/ 2147483647 h 138"/>
                <a:gd name="T28" fmla="*/ 2147483647 w 139"/>
                <a:gd name="T29" fmla="*/ 2147483647 h 138"/>
                <a:gd name="T30" fmla="*/ 2147483647 w 139"/>
                <a:gd name="T31" fmla="*/ 2147483647 h 138"/>
                <a:gd name="T32" fmla="*/ 2147483647 w 139"/>
                <a:gd name="T33" fmla="*/ 2147483647 h 138"/>
                <a:gd name="T34" fmla="*/ 2147483647 w 139"/>
                <a:gd name="T35" fmla="*/ 2147483647 h 138"/>
                <a:gd name="T36" fmla="*/ 2147483647 w 139"/>
                <a:gd name="T37" fmla="*/ 2147483647 h 138"/>
                <a:gd name="T38" fmla="*/ 2147483647 w 139"/>
                <a:gd name="T39" fmla="*/ 2147483647 h 138"/>
                <a:gd name="T40" fmla="*/ 2147483647 w 139"/>
                <a:gd name="T41" fmla="*/ 2147483647 h 138"/>
                <a:gd name="T42" fmla="*/ 2147483647 w 139"/>
                <a:gd name="T43" fmla="*/ 2147483647 h 138"/>
                <a:gd name="T44" fmla="*/ 2147483647 w 139"/>
                <a:gd name="T45" fmla="*/ 2147483647 h 138"/>
                <a:gd name="T46" fmla="*/ 2147483647 w 139"/>
                <a:gd name="T47" fmla="*/ 2147483647 h 138"/>
                <a:gd name="T48" fmla="*/ 2147483647 w 139"/>
                <a:gd name="T49" fmla="*/ 2147483647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29" name="Freeform 84"/>
            <p:cNvSpPr>
              <a:spLocks/>
            </p:cNvSpPr>
            <p:nvPr/>
          </p:nvSpPr>
          <p:spPr bwMode="auto">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0" name="Freeform 80"/>
            <p:cNvSpPr>
              <a:spLocks/>
            </p:cNvSpPr>
            <p:nvPr/>
          </p:nvSpPr>
          <p:spPr bwMode="auto">
            <a:xfrm flipH="1" flipV="1">
              <a:off x="286013" y="4608580"/>
              <a:ext cx="95494" cy="9526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1" name="Oval 30"/>
            <p:cNvSpPr/>
            <p:nvPr/>
          </p:nvSpPr>
          <p:spPr>
            <a:xfrm>
              <a:off x="457901" y="4675266"/>
              <a:ext cx="76395" cy="762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32" name="Oval 31"/>
            <p:cNvSpPr/>
            <p:nvPr/>
          </p:nvSpPr>
          <p:spPr>
            <a:xfrm>
              <a:off x="534296" y="4191000"/>
              <a:ext cx="36606" cy="36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33" name="Oval 32"/>
            <p:cNvSpPr/>
            <p:nvPr/>
          </p:nvSpPr>
          <p:spPr>
            <a:xfrm>
              <a:off x="367183" y="4849919"/>
              <a:ext cx="36605" cy="365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34" name="Group 94"/>
            <p:cNvGrpSpPr>
              <a:grpSpLocks/>
            </p:cNvGrpSpPr>
            <p:nvPr/>
          </p:nvGrpSpPr>
          <p:grpSpPr bwMode="auto">
            <a:xfrm>
              <a:off x="803704" y="4858573"/>
              <a:ext cx="1154448" cy="1149586"/>
              <a:chOff x="4277517" y="3752400"/>
              <a:chExt cx="1154448" cy="1149586"/>
            </a:xfrm>
          </p:grpSpPr>
          <p:sp>
            <p:nvSpPr>
              <p:cNvPr id="92" name="Freeform 152"/>
              <p:cNvSpPr>
                <a:spLocks/>
              </p:cNvSpPr>
              <p:nvPr/>
            </p:nvSpPr>
            <p:spPr bwMode="auto">
              <a:xfrm rot="21259688" flipH="1">
                <a:off x="4277084" y="3751684"/>
                <a:ext cx="1155473" cy="1149535"/>
              </a:xfrm>
              <a:custGeom>
                <a:avLst/>
                <a:gdLst>
                  <a:gd name="T0" fmla="*/ 2147483647 w 355"/>
                  <a:gd name="T1" fmla="*/ 2147483647 h 352"/>
                  <a:gd name="T2" fmla="*/ 2147483647 w 355"/>
                  <a:gd name="T3" fmla="*/ 2147483647 h 352"/>
                  <a:gd name="T4" fmla="*/ 2147483647 w 355"/>
                  <a:gd name="T5" fmla="*/ 2147483647 h 352"/>
                  <a:gd name="T6" fmla="*/ 2147483647 w 355"/>
                  <a:gd name="T7" fmla="*/ 2147483647 h 352"/>
                  <a:gd name="T8" fmla="*/ 2147483647 w 355"/>
                  <a:gd name="T9" fmla="*/ 2147483647 h 352"/>
                  <a:gd name="T10" fmla="*/ 2147483647 w 355"/>
                  <a:gd name="T11" fmla="*/ 2147483647 h 352"/>
                  <a:gd name="T12" fmla="*/ 2147483647 w 355"/>
                  <a:gd name="T13" fmla="*/ 2147483647 h 352"/>
                  <a:gd name="T14" fmla="*/ 2147483647 w 355"/>
                  <a:gd name="T15" fmla="*/ 2147483647 h 352"/>
                  <a:gd name="T16" fmla="*/ 2147483647 w 355"/>
                  <a:gd name="T17" fmla="*/ 2147483647 h 352"/>
                  <a:gd name="T18" fmla="*/ 2147483647 w 355"/>
                  <a:gd name="T19" fmla="*/ 2147483647 h 352"/>
                  <a:gd name="T20" fmla="*/ 2147483647 w 355"/>
                  <a:gd name="T21" fmla="*/ 2147483647 h 352"/>
                  <a:gd name="T22" fmla="*/ 2147483647 w 355"/>
                  <a:gd name="T23" fmla="*/ 2147483647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3" name="Freeform 35"/>
              <p:cNvSpPr>
                <a:spLocks/>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4" name="Freeform 41"/>
              <p:cNvSpPr>
                <a:spLocks/>
              </p:cNvSpPr>
              <p:nvPr/>
            </p:nvSpPr>
            <p:spPr bwMode="auto">
              <a:xfrm rot="756312" flipH="1">
                <a:off x="4402817" y="3854888"/>
                <a:ext cx="904006" cy="943127"/>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5" name="Freeform 41"/>
              <p:cNvSpPr>
                <a:spLocks/>
              </p:cNvSpPr>
              <p:nvPr/>
            </p:nvSpPr>
            <p:spPr bwMode="auto">
              <a:xfrm rot="19656312" flipH="1">
                <a:off x="4620861" y="4081937"/>
                <a:ext cx="467919" cy="489029"/>
              </a:xfrm>
              <a:custGeom>
                <a:avLst/>
                <a:gdLst>
                  <a:gd name="T0" fmla="*/ 2147483647 w 179"/>
                  <a:gd name="T1" fmla="*/ 2147483647 h 186"/>
                  <a:gd name="T2" fmla="*/ 2147483647 w 179"/>
                  <a:gd name="T3" fmla="*/ 2147483647 h 186"/>
                  <a:gd name="T4" fmla="*/ 2147483647 w 179"/>
                  <a:gd name="T5" fmla="*/ 2147483647 h 186"/>
                  <a:gd name="T6" fmla="*/ 2147483647 w 179"/>
                  <a:gd name="T7" fmla="*/ 2147483647 h 186"/>
                  <a:gd name="T8" fmla="*/ 2147483647 w 179"/>
                  <a:gd name="T9" fmla="*/ 2147483647 h 186"/>
                  <a:gd name="T10" fmla="*/ 2147483647 w 179"/>
                  <a:gd name="T11" fmla="*/ 2147483647 h 186"/>
                  <a:gd name="T12" fmla="*/ 2147483647 w 179"/>
                  <a:gd name="T13" fmla="*/ 2147483647 h 186"/>
                  <a:gd name="T14" fmla="*/ 2147483647 w 179"/>
                  <a:gd name="T15" fmla="*/ 2147483647 h 186"/>
                  <a:gd name="T16" fmla="*/ 2147483647 w 179"/>
                  <a:gd name="T17" fmla="*/ 2147483647 h 186"/>
                  <a:gd name="T18" fmla="*/ 2147483647 w 179"/>
                  <a:gd name="T19" fmla="*/ 2147483647 h 186"/>
                  <a:gd name="T20" fmla="*/ 2147483647 w 179"/>
                  <a:gd name="T21" fmla="*/ 2147483647 h 186"/>
                  <a:gd name="T22" fmla="*/ 2147483647 w 179"/>
                  <a:gd name="T23" fmla="*/ 2147483647 h 186"/>
                  <a:gd name="T24" fmla="*/ 2147483647 w 179"/>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6" name="Freeform 42"/>
              <p:cNvSpPr>
                <a:spLocks/>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35" name="Freeform 32"/>
            <p:cNvSpPr>
              <a:spLocks/>
            </p:cNvSpPr>
            <p:nvPr/>
          </p:nvSpPr>
          <p:spPr bwMode="auto">
            <a:xfrm flipH="1">
              <a:off x="2304111" y="5777168"/>
              <a:ext cx="385158" cy="385824"/>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6" name="Freeform 80"/>
            <p:cNvSpPr>
              <a:spLocks/>
            </p:cNvSpPr>
            <p:nvPr/>
          </p:nvSpPr>
          <p:spPr bwMode="auto">
            <a:xfrm flipH="1" flipV="1">
              <a:off x="2834101" y="5397694"/>
              <a:ext cx="95494" cy="95265"/>
            </a:xfrm>
            <a:custGeom>
              <a:avLst/>
              <a:gdLst>
                <a:gd name="T0" fmla="*/ 2147483647 w 76"/>
                <a:gd name="T1" fmla="*/ 2147483647 h 76"/>
                <a:gd name="T2" fmla="*/ 2147483647 w 76"/>
                <a:gd name="T3" fmla="*/ 2147483647 h 76"/>
                <a:gd name="T4" fmla="*/ 2147483647 w 76"/>
                <a:gd name="T5" fmla="*/ 2147483647 h 76"/>
                <a:gd name="T6" fmla="*/ 2147483647 w 76"/>
                <a:gd name="T7" fmla="*/ 2147483647 h 76"/>
                <a:gd name="T8" fmla="*/ 2147483647 w 76"/>
                <a:gd name="T9" fmla="*/ 2147483647 h 76"/>
                <a:gd name="T10" fmla="*/ 2147483647 w 76"/>
                <a:gd name="T11" fmla="*/ 2147483647 h 76"/>
                <a:gd name="T12" fmla="*/ 2147483647 w 76"/>
                <a:gd name="T13" fmla="*/ 0 h 76"/>
                <a:gd name="T14" fmla="*/ 2147483647 w 76"/>
                <a:gd name="T15" fmla="*/ 2147483647 h 76"/>
                <a:gd name="T16" fmla="*/ 2147483647 w 76"/>
                <a:gd name="T17" fmla="*/ 0 h 76"/>
                <a:gd name="T18" fmla="*/ 2147483647 w 76"/>
                <a:gd name="T19" fmla="*/ 2147483647 h 76"/>
                <a:gd name="T20" fmla="*/ 2147483647 w 76"/>
                <a:gd name="T21" fmla="*/ 2147483647 h 76"/>
                <a:gd name="T22" fmla="*/ 2147483647 w 76"/>
                <a:gd name="T23" fmla="*/ 2147483647 h 76"/>
                <a:gd name="T24" fmla="*/ 2147483647 w 76"/>
                <a:gd name="T25" fmla="*/ 2147483647 h 76"/>
                <a:gd name="T26" fmla="*/ 2147483647 w 76"/>
                <a:gd name="T27" fmla="*/ 2147483647 h 76"/>
                <a:gd name="T28" fmla="*/ 0 w 76"/>
                <a:gd name="T29" fmla="*/ 2147483647 h 76"/>
                <a:gd name="T30" fmla="*/ 2147483647 w 76"/>
                <a:gd name="T31" fmla="*/ 2147483647 h 76"/>
                <a:gd name="T32" fmla="*/ 2147483647 w 76"/>
                <a:gd name="T33" fmla="*/ 2147483647 h 76"/>
                <a:gd name="T34" fmla="*/ 2147483647 w 76"/>
                <a:gd name="T35" fmla="*/ 2147483647 h 76"/>
                <a:gd name="T36" fmla="*/ 2147483647 w 76"/>
                <a:gd name="T37" fmla="*/ 2147483647 h 76"/>
                <a:gd name="T38" fmla="*/ 2147483647 w 76"/>
                <a:gd name="T39" fmla="*/ 2147483647 h 76"/>
                <a:gd name="T40" fmla="*/ 2147483647 w 76"/>
                <a:gd name="T41" fmla="*/ 2147483647 h 76"/>
                <a:gd name="T42" fmla="*/ 2147483647 w 76"/>
                <a:gd name="T43" fmla="*/ 2147483647 h 76"/>
                <a:gd name="T44" fmla="*/ 2147483647 w 76"/>
                <a:gd name="T45" fmla="*/ 2147483647 h 76"/>
                <a:gd name="T46" fmla="*/ 2147483647 w 76"/>
                <a:gd name="T47" fmla="*/ 2147483647 h 76"/>
                <a:gd name="T48" fmla="*/ 2147483647 w 76"/>
                <a:gd name="T49" fmla="*/ 2147483647 h 76"/>
                <a:gd name="T50" fmla="*/ 2147483647 w 76"/>
                <a:gd name="T51" fmla="*/ 2147483647 h 76"/>
                <a:gd name="T52" fmla="*/ 2147483647 w 76"/>
                <a:gd name="T53" fmla="*/ 2147483647 h 76"/>
                <a:gd name="T54" fmla="*/ 2147483647 w 76"/>
                <a:gd name="T55" fmla="*/ 2147483647 h 76"/>
                <a:gd name="T56" fmla="*/ 2147483647 w 76"/>
                <a:gd name="T57" fmla="*/ 2147483647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7" name="Freeform 80"/>
            <p:cNvSpPr>
              <a:spLocks/>
            </p:cNvSpPr>
            <p:nvPr/>
          </p:nvSpPr>
          <p:spPr bwMode="auto">
            <a:xfrm flipH="1">
              <a:off x="4645297" y="5810510"/>
              <a:ext cx="243508" cy="242927"/>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8" name="Freeform 84"/>
            <p:cNvSpPr>
              <a:spLocks/>
            </p:cNvSpPr>
            <p:nvPr/>
          </p:nvSpPr>
          <p:spPr bwMode="auto">
            <a:xfrm flipH="1">
              <a:off x="3948193" y="5734298"/>
              <a:ext cx="163930" cy="160364"/>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39" name="Freeform 84"/>
            <p:cNvSpPr>
              <a:spLocks/>
            </p:cNvSpPr>
            <p:nvPr/>
          </p:nvSpPr>
          <p:spPr bwMode="auto">
            <a:xfrm flipH="1">
              <a:off x="4713733" y="5885135"/>
              <a:ext cx="106635" cy="103204"/>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0" name="Oval 39"/>
            <p:cNvSpPr/>
            <p:nvPr/>
          </p:nvSpPr>
          <p:spPr>
            <a:xfrm>
              <a:off x="2420296" y="5894662"/>
              <a:ext cx="152790" cy="1524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41" name="Freeform 5"/>
            <p:cNvSpPr>
              <a:spLocks/>
            </p:cNvSpPr>
            <p:nvPr/>
          </p:nvSpPr>
          <p:spPr bwMode="auto">
            <a:xfrm>
              <a:off x="9771711" y="6283661"/>
              <a:ext cx="6366" cy="12702"/>
            </a:xfrm>
            <a:custGeom>
              <a:avLst/>
              <a:gdLst>
                <a:gd name="T0" fmla="*/ 2147483647 w 4"/>
                <a:gd name="T1" fmla="*/ 2147483647 h 8"/>
                <a:gd name="T2" fmla="*/ 0 w 4"/>
                <a:gd name="T3" fmla="*/ 0 h 8"/>
                <a:gd name="T4" fmla="*/ 2147483647 w 4"/>
                <a:gd name="T5" fmla="*/ 2147483647 h 8"/>
                <a:gd name="T6" fmla="*/ 0 60000 65536"/>
                <a:gd name="T7" fmla="*/ 0 60000 65536"/>
                <a:gd name="T8" fmla="*/ 0 60000 65536"/>
              </a:gdLst>
              <a:ahLst/>
              <a:cxnLst>
                <a:cxn ang="T6">
                  <a:pos x="T0" y="T1"/>
                </a:cxn>
                <a:cxn ang="T7">
                  <a:pos x="T2" y="T3"/>
                </a:cxn>
                <a:cxn ang="T8">
                  <a:pos x="T4" y="T5"/>
                </a:cxn>
              </a:cxnLst>
              <a:rect l="0" t="0" r="r" b="b"/>
              <a:pathLst>
                <a:path w="4" h="8">
                  <a:moveTo>
                    <a:pt x="4" y="8"/>
                  </a:moveTo>
                  <a:lnTo>
                    <a:pt x="0" y="0"/>
                  </a:lnTo>
                  <a:lnTo>
                    <a:pt x="4" y="8"/>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2" name="Line 6"/>
            <p:cNvSpPr>
              <a:spLocks noChangeShapeType="1"/>
            </p:cNvSpPr>
            <p:nvPr/>
          </p:nvSpPr>
          <p:spPr bwMode="auto">
            <a:xfrm flipH="1" flipV="1">
              <a:off x="9771711" y="6283661"/>
              <a:ext cx="6366" cy="12702"/>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3" name="Freeform 7"/>
            <p:cNvSpPr>
              <a:spLocks/>
            </p:cNvSpPr>
            <p:nvPr/>
          </p:nvSpPr>
          <p:spPr bwMode="auto">
            <a:xfrm rot="347535">
              <a:off x="9763754" y="5626331"/>
              <a:ext cx="1632941" cy="657331"/>
            </a:xfrm>
            <a:custGeom>
              <a:avLst/>
              <a:gdLst>
                <a:gd name="T0" fmla="*/ 0 w 594"/>
                <a:gd name="T1" fmla="*/ 2147483647 h 255"/>
                <a:gd name="T2" fmla="*/ 2147483647 w 594"/>
                <a:gd name="T3" fmla="*/ 0 h 255"/>
                <a:gd name="T4" fmla="*/ 2147483647 w 594"/>
                <a:gd name="T5" fmla="*/ 2147483647 h 255"/>
                <a:gd name="T6" fmla="*/ 2147483647 w 594"/>
                <a:gd name="T7" fmla="*/ 2147483647 h 255"/>
                <a:gd name="T8" fmla="*/ 0 w 594"/>
                <a:gd name="T9" fmla="*/ 2147483647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44" name="Group 104"/>
            <p:cNvGrpSpPr>
              <a:grpSpLocks/>
            </p:cNvGrpSpPr>
            <p:nvPr/>
          </p:nvGrpSpPr>
          <p:grpSpPr bwMode="auto">
            <a:xfrm rot="806488" flipH="1">
              <a:off x="11377312" y="5452235"/>
              <a:ext cx="365582" cy="421970"/>
              <a:chOff x="1457010" y="1673260"/>
              <a:chExt cx="617538" cy="712788"/>
            </a:xfrm>
          </p:grpSpPr>
          <p:sp>
            <p:nvSpPr>
              <p:cNvPr id="90" name="Freeform 8"/>
              <p:cNvSpPr>
                <a:spLocks/>
              </p:cNvSpPr>
              <p:nvPr/>
            </p:nvSpPr>
            <p:spPr bwMode="auto">
              <a:xfrm flipH="1">
                <a:off x="1466680" y="1641215"/>
                <a:ext cx="621032" cy="662461"/>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91" name="Freeform 9"/>
              <p:cNvSpPr>
                <a:spLocks/>
              </p:cNvSpPr>
              <p:nvPr/>
            </p:nvSpPr>
            <p:spPr bwMode="auto">
              <a:xfrm flipH="1">
                <a:off x="1489129" y="1679986"/>
                <a:ext cx="596836" cy="694643"/>
              </a:xfrm>
              <a:custGeom>
                <a:avLst/>
                <a:gdLst>
                  <a:gd name="T0" fmla="*/ 2147483647 w 186"/>
                  <a:gd name="T1" fmla="*/ 2147483647 h 215"/>
                  <a:gd name="T2" fmla="*/ 2147483647 w 186"/>
                  <a:gd name="T3" fmla="*/ 2147483647 h 215"/>
                  <a:gd name="T4" fmla="*/ 2147483647 w 186"/>
                  <a:gd name="T5" fmla="*/ 2147483647 h 215"/>
                  <a:gd name="T6" fmla="*/ 2147483647 w 186"/>
                  <a:gd name="T7" fmla="*/ 2147483647 h 215"/>
                  <a:gd name="T8" fmla="*/ 2147483647 w 186"/>
                  <a:gd name="T9" fmla="*/ 2147483647 h 215"/>
                  <a:gd name="T10" fmla="*/ 2147483647 w 186"/>
                  <a:gd name="T11" fmla="*/ 2147483647 h 215"/>
                  <a:gd name="T12" fmla="*/ 2147483647 w 186"/>
                  <a:gd name="T13" fmla="*/ 0 h 215"/>
                  <a:gd name="T14" fmla="*/ 2147483647 w 186"/>
                  <a:gd name="T15" fmla="*/ 2147483647 h 215"/>
                  <a:gd name="T16" fmla="*/ 2147483647 w 186"/>
                  <a:gd name="T17" fmla="*/ 2147483647 h 215"/>
                  <a:gd name="T18" fmla="*/ 2147483647 w 186"/>
                  <a:gd name="T19" fmla="*/ 2147483647 h 215"/>
                  <a:gd name="T20" fmla="*/ 2147483647 w 186"/>
                  <a:gd name="T21" fmla="*/ 2147483647 h 215"/>
                  <a:gd name="T22" fmla="*/ 2147483647 w 186"/>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45" name="Freeform 10"/>
            <p:cNvSpPr>
              <a:spLocks/>
            </p:cNvSpPr>
            <p:nvPr/>
          </p:nvSpPr>
          <p:spPr bwMode="auto">
            <a:xfrm rot="1986842">
              <a:off x="10004079" y="5813686"/>
              <a:ext cx="502933" cy="552539"/>
            </a:xfrm>
            <a:custGeom>
              <a:avLst/>
              <a:gdLst>
                <a:gd name="T0" fmla="*/ 2147483647 w 10000"/>
                <a:gd name="T1" fmla="*/ 2147483647 h 9998"/>
                <a:gd name="T2" fmla="*/ 2147483647 w 10000"/>
                <a:gd name="T3" fmla="*/ 2147483647 h 9998"/>
                <a:gd name="T4" fmla="*/ 2147483647 w 10000"/>
                <a:gd name="T5" fmla="*/ 2147483647 h 9998"/>
                <a:gd name="T6" fmla="*/ 2147483647 w 10000"/>
                <a:gd name="T7" fmla="*/ 2147483647 h 9998"/>
                <a:gd name="T8" fmla="*/ 2147483647 w 10000"/>
                <a:gd name="T9" fmla="*/ 2147483647 h 9998"/>
                <a:gd name="T10" fmla="*/ 2147483647 w 10000"/>
                <a:gd name="T11" fmla="*/ 2147483647 h 99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6" name="Freeform 23"/>
            <p:cNvSpPr>
              <a:spLocks/>
            </p:cNvSpPr>
            <p:nvPr/>
          </p:nvSpPr>
          <p:spPr bwMode="auto">
            <a:xfrm>
              <a:off x="9539344" y="5030923"/>
              <a:ext cx="345369" cy="344542"/>
            </a:xfrm>
            <a:custGeom>
              <a:avLst/>
              <a:gdLst>
                <a:gd name="T0" fmla="*/ 2147483647 w 108"/>
                <a:gd name="T1" fmla="*/ 2147483647 h 108"/>
                <a:gd name="T2" fmla="*/ 2147483647 w 108"/>
                <a:gd name="T3" fmla="*/ 2147483647 h 108"/>
                <a:gd name="T4" fmla="*/ 2147483647 w 108"/>
                <a:gd name="T5" fmla="*/ 2147483647 h 108"/>
                <a:gd name="T6" fmla="*/ 2147483647 w 108"/>
                <a:gd name="T7" fmla="*/ 2147483647 h 108"/>
                <a:gd name="T8" fmla="*/ 2147483647 w 108"/>
                <a:gd name="T9" fmla="*/ 2147483647 h 108"/>
                <a:gd name="T10" fmla="*/ 2147483647 w 108"/>
                <a:gd name="T11" fmla="*/ 2147483647 h 108"/>
                <a:gd name="T12" fmla="*/ 2147483647 w 108"/>
                <a:gd name="T13" fmla="*/ 0 h 108"/>
                <a:gd name="T14" fmla="*/ 2147483647 w 108"/>
                <a:gd name="T15" fmla="*/ 2147483647 h 108"/>
                <a:gd name="T16" fmla="*/ 2147483647 w 108"/>
                <a:gd name="T17" fmla="*/ 2147483647 h 108"/>
                <a:gd name="T18" fmla="*/ 2147483647 w 108"/>
                <a:gd name="T19" fmla="*/ 2147483647 h 108"/>
                <a:gd name="T20" fmla="*/ 2147483647 w 108"/>
                <a:gd name="T21" fmla="*/ 2147483647 h 108"/>
                <a:gd name="T22" fmla="*/ 2147483647 w 108"/>
                <a:gd name="T23" fmla="*/ 2147483647 h 108"/>
                <a:gd name="T24" fmla="*/ 2147483647 w 108"/>
                <a:gd name="T25" fmla="*/ 2147483647 h 108"/>
                <a:gd name="T26" fmla="*/ 2147483647 w 108"/>
                <a:gd name="T27" fmla="*/ 2147483647 h 108"/>
                <a:gd name="T28" fmla="*/ 0 w 108"/>
                <a:gd name="T29" fmla="*/ 2147483647 h 108"/>
                <a:gd name="T30" fmla="*/ 2147483647 w 108"/>
                <a:gd name="T31" fmla="*/ 2147483647 h 108"/>
                <a:gd name="T32" fmla="*/ 2147483647 w 108"/>
                <a:gd name="T33" fmla="*/ 2147483647 h 108"/>
                <a:gd name="T34" fmla="*/ 2147483647 w 108"/>
                <a:gd name="T35" fmla="*/ 2147483647 h 108"/>
                <a:gd name="T36" fmla="*/ 2147483647 w 108"/>
                <a:gd name="T37" fmla="*/ 2147483647 h 108"/>
                <a:gd name="T38" fmla="*/ 2147483647 w 108"/>
                <a:gd name="T39" fmla="*/ 2147483647 h 108"/>
                <a:gd name="T40" fmla="*/ 2147483647 w 108"/>
                <a:gd name="T41" fmla="*/ 2147483647 h 108"/>
                <a:gd name="T42" fmla="*/ 2147483647 w 108"/>
                <a:gd name="T43" fmla="*/ 2147483647 h 108"/>
                <a:gd name="T44" fmla="*/ 2147483647 w 108"/>
                <a:gd name="T45" fmla="*/ 2147483647 h 108"/>
                <a:gd name="T46" fmla="*/ 2147483647 w 108"/>
                <a:gd name="T47" fmla="*/ 2147483647 h 108"/>
                <a:gd name="T48" fmla="*/ 2147483647 w 108"/>
                <a:gd name="T49" fmla="*/ 2147483647 h 108"/>
                <a:gd name="T50" fmla="*/ 2147483647 w 108"/>
                <a:gd name="T51" fmla="*/ 2147483647 h 108"/>
                <a:gd name="T52" fmla="*/ 2147483647 w 108"/>
                <a:gd name="T53" fmla="*/ 2147483647 h 108"/>
                <a:gd name="T54" fmla="*/ 2147483647 w 108"/>
                <a:gd name="T55" fmla="*/ 2147483647 h 108"/>
                <a:gd name="T56" fmla="*/ 2147483647 w 108"/>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7" name="Freeform 24"/>
            <p:cNvSpPr>
              <a:spLocks/>
            </p:cNvSpPr>
            <p:nvPr/>
          </p:nvSpPr>
          <p:spPr bwMode="auto">
            <a:xfrm>
              <a:off x="8430027" y="5854967"/>
              <a:ext cx="607976" cy="327078"/>
            </a:xfrm>
            <a:custGeom>
              <a:avLst/>
              <a:gdLst>
                <a:gd name="T0" fmla="*/ 0 w 10000"/>
                <a:gd name="T1" fmla="*/ 2147483647 h 9940"/>
                <a:gd name="T2" fmla="*/ 2147483647 w 10000"/>
                <a:gd name="T3" fmla="*/ 2147483647 h 9940"/>
                <a:gd name="T4" fmla="*/ 0 w 10000"/>
                <a:gd name="T5" fmla="*/ 2147483647 h 9940"/>
                <a:gd name="T6" fmla="*/ 0 60000 65536"/>
                <a:gd name="T7" fmla="*/ 0 60000 65536"/>
                <a:gd name="T8" fmla="*/ 0 60000 65536"/>
              </a:gdLst>
              <a:ahLst/>
              <a:cxnLst>
                <a:cxn ang="T6">
                  <a:pos x="T0" y="T1"/>
                </a:cxn>
                <a:cxn ang="T7">
                  <a:pos x="T2" y="T3"/>
                </a:cxn>
                <a:cxn ang="T8">
                  <a:pos x="T4" y="T5"/>
                </a:cxn>
              </a:cxnLst>
              <a:rect l="0" t="0"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8" name="Freeform 25"/>
            <p:cNvSpPr>
              <a:spLocks/>
            </p:cNvSpPr>
            <p:nvPr/>
          </p:nvSpPr>
          <p:spPr bwMode="auto">
            <a:xfrm>
              <a:off x="8719691" y="5377054"/>
              <a:ext cx="348551" cy="396939"/>
            </a:xfrm>
            <a:custGeom>
              <a:avLst/>
              <a:gdLst>
                <a:gd name="T0" fmla="*/ 2147483647 w 10000"/>
                <a:gd name="T1" fmla="*/ 2147483647 h 10285"/>
                <a:gd name="T2" fmla="*/ 2147483647 w 10000"/>
                <a:gd name="T3" fmla="*/ 2147483647 h 10285"/>
                <a:gd name="T4" fmla="*/ 2147483647 w 10000"/>
                <a:gd name="T5" fmla="*/ 2147483647 h 10285"/>
                <a:gd name="T6" fmla="*/ 2147483647 w 10000"/>
                <a:gd name="T7" fmla="*/ 2147483647 h 10285"/>
                <a:gd name="T8" fmla="*/ 2147483647 w 10000"/>
                <a:gd name="T9" fmla="*/ 2147483647 h 10285"/>
                <a:gd name="T10" fmla="*/ 2147483647 w 10000"/>
                <a:gd name="T11" fmla="*/ 2147483647 h 10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49" name="Freeform 26"/>
            <p:cNvSpPr>
              <a:spLocks/>
            </p:cNvSpPr>
            <p:nvPr/>
          </p:nvSpPr>
          <p:spPr bwMode="auto">
            <a:xfrm>
              <a:off x="10056601" y="5246858"/>
              <a:ext cx="198945" cy="198469"/>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0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0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2147483647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0" name="Freeform 27"/>
            <p:cNvSpPr>
              <a:spLocks/>
            </p:cNvSpPr>
            <p:nvPr/>
          </p:nvSpPr>
          <p:spPr bwMode="auto">
            <a:xfrm>
              <a:off x="10401969" y="6047086"/>
              <a:ext cx="194170" cy="198469"/>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nvGrpSpPr>
            <p:cNvPr id="51" name="Group 111"/>
            <p:cNvGrpSpPr>
              <a:grpSpLocks/>
            </p:cNvGrpSpPr>
            <p:nvPr/>
          </p:nvGrpSpPr>
          <p:grpSpPr bwMode="auto">
            <a:xfrm flipH="1">
              <a:off x="11113409" y="5783561"/>
              <a:ext cx="325521" cy="364355"/>
              <a:chOff x="2114915" y="2460535"/>
              <a:chExt cx="452438" cy="506413"/>
            </a:xfrm>
          </p:grpSpPr>
          <p:sp>
            <p:nvSpPr>
              <p:cNvPr id="88" name="Freeform 28"/>
              <p:cNvSpPr>
                <a:spLocks/>
              </p:cNvSpPr>
              <p:nvPr/>
            </p:nvSpPr>
            <p:spPr bwMode="auto">
              <a:xfrm flipH="1">
                <a:off x="2113892" y="2513440"/>
                <a:ext cx="431357" cy="452395"/>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9" name="Freeform 29"/>
              <p:cNvSpPr>
                <a:spLocks/>
              </p:cNvSpPr>
              <p:nvPr/>
            </p:nvSpPr>
            <p:spPr bwMode="auto">
              <a:xfrm flipH="1">
                <a:off x="2122741" y="2460477"/>
                <a:ext cx="444629" cy="507565"/>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52" name="Freeform 30"/>
            <p:cNvSpPr>
              <a:spLocks noEditPoints="1"/>
            </p:cNvSpPr>
            <p:nvPr/>
          </p:nvSpPr>
          <p:spPr bwMode="auto">
            <a:xfrm>
              <a:off x="6170011" y="5483433"/>
              <a:ext cx="4602792" cy="879616"/>
            </a:xfrm>
            <a:custGeom>
              <a:avLst/>
              <a:gdLst>
                <a:gd name="T0" fmla="*/ 2147483647 w 1444"/>
                <a:gd name="T1" fmla="*/ 2147483647 h 275"/>
                <a:gd name="T2" fmla="*/ 2147483647 w 1444"/>
                <a:gd name="T3" fmla="*/ 2147483647 h 275"/>
                <a:gd name="T4" fmla="*/ 2147483647 w 1444"/>
                <a:gd name="T5" fmla="*/ 2147483647 h 275"/>
                <a:gd name="T6" fmla="*/ 2147483647 w 1444"/>
                <a:gd name="T7" fmla="*/ 2147483647 h 275"/>
                <a:gd name="T8" fmla="*/ 2147483647 w 1444"/>
                <a:gd name="T9" fmla="*/ 2147483647 h 275"/>
                <a:gd name="T10" fmla="*/ 2147483647 w 1444"/>
                <a:gd name="T11" fmla="*/ 2147483647 h 275"/>
                <a:gd name="T12" fmla="*/ 2147483647 w 1444"/>
                <a:gd name="T13" fmla="*/ 0 h 275"/>
                <a:gd name="T14" fmla="*/ 2147483647 w 1444"/>
                <a:gd name="T15" fmla="*/ 2147483647 h 275"/>
                <a:gd name="T16" fmla="*/ 2147483647 w 1444"/>
                <a:gd name="T17" fmla="*/ 2147483647 h 275"/>
                <a:gd name="T18" fmla="*/ 0 w 1444"/>
                <a:gd name="T19" fmla="*/ 2147483647 h 275"/>
                <a:gd name="T20" fmla="*/ 2147483647 w 1444"/>
                <a:gd name="T21" fmla="*/ 2147483647 h 275"/>
                <a:gd name="T22" fmla="*/ 2147483647 w 1444"/>
                <a:gd name="T23" fmla="*/ 2147483647 h 275"/>
                <a:gd name="T24" fmla="*/ 2147483647 w 1444"/>
                <a:gd name="T25" fmla="*/ 2147483647 h 275"/>
                <a:gd name="T26" fmla="*/ 2147483647 w 1444"/>
                <a:gd name="T27" fmla="*/ 2147483647 h 275"/>
                <a:gd name="T28" fmla="*/ 2147483647 w 1444"/>
                <a:gd name="T29" fmla="*/ 2147483647 h 275"/>
                <a:gd name="T30" fmla="*/ 2147483647 w 1444"/>
                <a:gd name="T31" fmla="*/ 2147483647 h 275"/>
                <a:gd name="T32" fmla="*/ 2147483647 w 1444"/>
                <a:gd name="T33" fmla="*/ 2147483647 h 275"/>
                <a:gd name="T34" fmla="*/ 2147483647 w 1444"/>
                <a:gd name="T35" fmla="*/ 2147483647 h 275"/>
                <a:gd name="T36" fmla="*/ 2147483647 w 1444"/>
                <a:gd name="T37" fmla="*/ 2147483647 h 275"/>
                <a:gd name="T38" fmla="*/ 2147483647 w 1444"/>
                <a:gd name="T39" fmla="*/ 2147483647 h 275"/>
                <a:gd name="T40" fmla="*/ 2147483647 w 1444"/>
                <a:gd name="T41" fmla="*/ 2147483647 h 275"/>
                <a:gd name="T42" fmla="*/ 2147483647 w 1444"/>
                <a:gd name="T43" fmla="*/ 2147483647 h 2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3" name="Freeform 31"/>
            <p:cNvSpPr>
              <a:spLocks/>
            </p:cNvSpPr>
            <p:nvPr/>
          </p:nvSpPr>
          <p:spPr bwMode="auto">
            <a:xfrm>
              <a:off x="9232173" y="5392931"/>
              <a:ext cx="149607" cy="150836"/>
            </a:xfrm>
            <a:custGeom>
              <a:avLst/>
              <a:gdLst>
                <a:gd name="T0" fmla="*/ 2147483647 w 47"/>
                <a:gd name="T1" fmla="*/ 2147483647 h 47"/>
                <a:gd name="T2" fmla="*/ 2147483647 w 47"/>
                <a:gd name="T3" fmla="*/ 2147483647 h 47"/>
                <a:gd name="T4" fmla="*/ 2147483647 w 47"/>
                <a:gd name="T5" fmla="*/ 2147483647 h 47"/>
                <a:gd name="T6" fmla="*/ 2147483647 w 47"/>
                <a:gd name="T7" fmla="*/ 2147483647 h 47"/>
                <a:gd name="T8" fmla="*/ 2147483647 w 47"/>
                <a:gd name="T9" fmla="*/ 2147483647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4" name="Freeform 32"/>
            <p:cNvSpPr>
              <a:spLocks/>
            </p:cNvSpPr>
            <p:nvPr/>
          </p:nvSpPr>
          <p:spPr bwMode="auto">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5" name="Freeform 33"/>
            <p:cNvSpPr>
              <a:spLocks/>
            </p:cNvSpPr>
            <p:nvPr/>
          </p:nvSpPr>
          <p:spPr bwMode="auto">
            <a:xfrm>
              <a:off x="9410428" y="5688254"/>
              <a:ext cx="561820" cy="563653"/>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2147483647 w 95"/>
                <a:gd name="T19" fmla="*/ 2147483647 h 95"/>
                <a:gd name="T20" fmla="*/ 2147483647 w 95"/>
                <a:gd name="T21" fmla="*/ 2147483647 h 95"/>
                <a:gd name="T22" fmla="*/ 2147483647 w 95"/>
                <a:gd name="T23" fmla="*/ 2147483647 h 95"/>
                <a:gd name="T24" fmla="*/ 2147483647 w 95"/>
                <a:gd name="T25" fmla="*/ 2147483647 h 95"/>
                <a:gd name="T26" fmla="*/ 2147483647 w 95"/>
                <a:gd name="T27" fmla="*/ 2147483647 h 95"/>
                <a:gd name="T28" fmla="*/ 2147483647 w 95"/>
                <a:gd name="T29" fmla="*/ 2147483647 h 95"/>
                <a:gd name="T30" fmla="*/ 2147483647 w 95"/>
                <a:gd name="T31" fmla="*/ 2147483647 h 95"/>
                <a:gd name="T32" fmla="*/ 2147483647 w 9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6" name="Freeform 34"/>
            <p:cNvSpPr>
              <a:spLocks/>
            </p:cNvSpPr>
            <p:nvPr/>
          </p:nvSpPr>
          <p:spPr bwMode="auto">
            <a:xfrm>
              <a:off x="11401469" y="4988053"/>
              <a:ext cx="97086" cy="88914"/>
            </a:xfrm>
            <a:custGeom>
              <a:avLst/>
              <a:gdLst>
                <a:gd name="T0" fmla="*/ 2147483647 w 30"/>
                <a:gd name="T1" fmla="*/ 2147483647 h 28"/>
                <a:gd name="T2" fmla="*/ 2147483647 w 30"/>
                <a:gd name="T3" fmla="*/ 2147483647 h 28"/>
                <a:gd name="T4" fmla="*/ 2147483647 w 30"/>
                <a:gd name="T5" fmla="*/ 2147483647 h 28"/>
                <a:gd name="T6" fmla="*/ 2147483647 w 30"/>
                <a:gd name="T7" fmla="*/ 2147483647 h 28"/>
                <a:gd name="T8" fmla="*/ 2147483647 w 30"/>
                <a:gd name="T9" fmla="*/ 2147483647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7" name="Freeform 73"/>
            <p:cNvSpPr>
              <a:spLocks/>
            </p:cNvSpPr>
            <p:nvPr/>
          </p:nvSpPr>
          <p:spPr bwMode="auto">
            <a:xfrm>
              <a:off x="8068742" y="5064265"/>
              <a:ext cx="162339" cy="160364"/>
            </a:xfrm>
            <a:custGeom>
              <a:avLst/>
              <a:gdLst>
                <a:gd name="T0" fmla="*/ 2147483647 w 51"/>
                <a:gd name="T1" fmla="*/ 2147483647 h 50"/>
                <a:gd name="T2" fmla="*/ 2147483647 w 51"/>
                <a:gd name="T3" fmla="*/ 2147483647 h 50"/>
                <a:gd name="T4" fmla="*/ 2147483647 w 51"/>
                <a:gd name="T5" fmla="*/ 2147483647 h 50"/>
                <a:gd name="T6" fmla="*/ 2147483647 w 51"/>
                <a:gd name="T7" fmla="*/ 2147483647 h 50"/>
                <a:gd name="T8" fmla="*/ 2147483647 w 51"/>
                <a:gd name="T9" fmla="*/ 2147483647 h 50"/>
                <a:gd name="T10" fmla="*/ 2147483647 w 51"/>
                <a:gd name="T11" fmla="*/ 2147483647 h 50"/>
                <a:gd name="T12" fmla="*/ 2147483647 w 51"/>
                <a:gd name="T13" fmla="*/ 0 h 50"/>
                <a:gd name="T14" fmla="*/ 2147483647 w 51"/>
                <a:gd name="T15" fmla="*/ 2147483647 h 50"/>
                <a:gd name="T16" fmla="*/ 2147483647 w 51"/>
                <a:gd name="T17" fmla="*/ 0 h 50"/>
                <a:gd name="T18" fmla="*/ 2147483647 w 51"/>
                <a:gd name="T19" fmla="*/ 2147483647 h 50"/>
                <a:gd name="T20" fmla="*/ 2147483647 w 51"/>
                <a:gd name="T21" fmla="*/ 2147483647 h 50"/>
                <a:gd name="T22" fmla="*/ 2147483647 w 51"/>
                <a:gd name="T23" fmla="*/ 2147483647 h 50"/>
                <a:gd name="T24" fmla="*/ 2147483647 w 51"/>
                <a:gd name="T25" fmla="*/ 2147483647 h 50"/>
                <a:gd name="T26" fmla="*/ 2147483647 w 51"/>
                <a:gd name="T27" fmla="*/ 2147483647 h 50"/>
                <a:gd name="T28" fmla="*/ 2147483647 w 51"/>
                <a:gd name="T29" fmla="*/ 2147483647 h 50"/>
                <a:gd name="T30" fmla="*/ 2147483647 w 51"/>
                <a:gd name="T31" fmla="*/ 2147483647 h 50"/>
                <a:gd name="T32" fmla="*/ 2147483647 w 51"/>
                <a:gd name="T33" fmla="*/ 2147483647 h 50"/>
                <a:gd name="T34" fmla="*/ 2147483647 w 51"/>
                <a:gd name="T35" fmla="*/ 2147483647 h 50"/>
                <a:gd name="T36" fmla="*/ 2147483647 w 51"/>
                <a:gd name="T37" fmla="*/ 2147483647 h 50"/>
                <a:gd name="T38" fmla="*/ 2147483647 w 51"/>
                <a:gd name="T39" fmla="*/ 2147483647 h 50"/>
                <a:gd name="T40" fmla="*/ 2147483647 w 51"/>
                <a:gd name="T41" fmla="*/ 2147483647 h 50"/>
                <a:gd name="T42" fmla="*/ 2147483647 w 51"/>
                <a:gd name="T43" fmla="*/ 2147483647 h 50"/>
                <a:gd name="T44" fmla="*/ 2147483647 w 51"/>
                <a:gd name="T45" fmla="*/ 2147483647 h 50"/>
                <a:gd name="T46" fmla="*/ 2147483647 w 51"/>
                <a:gd name="T47" fmla="*/ 2147483647 h 50"/>
                <a:gd name="T48" fmla="*/ 2147483647 w 51"/>
                <a:gd name="T49" fmla="*/ 2147483647 h 50"/>
                <a:gd name="T50" fmla="*/ 2147483647 w 51"/>
                <a:gd name="T51" fmla="*/ 2147483647 h 50"/>
                <a:gd name="T52" fmla="*/ 2147483647 w 51"/>
                <a:gd name="T53" fmla="*/ 2147483647 h 50"/>
                <a:gd name="T54" fmla="*/ 2147483647 w 51"/>
                <a:gd name="T55" fmla="*/ 2147483647 h 50"/>
                <a:gd name="T56" fmla="*/ 2147483647 w 51"/>
                <a:gd name="T57" fmla="*/ 2147483647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8" name="Freeform 74"/>
            <p:cNvSpPr>
              <a:spLocks/>
            </p:cNvSpPr>
            <p:nvPr/>
          </p:nvSpPr>
          <p:spPr bwMode="auto">
            <a:xfrm>
              <a:off x="8289969" y="6129650"/>
              <a:ext cx="281706" cy="282620"/>
            </a:xfrm>
            <a:custGeom>
              <a:avLst/>
              <a:gdLst>
                <a:gd name="T0" fmla="*/ 2147483647 w 117"/>
                <a:gd name="T1" fmla="*/ 2147483647 h 117"/>
                <a:gd name="T2" fmla="*/ 2147483647 w 117"/>
                <a:gd name="T3" fmla="*/ 2147483647 h 117"/>
                <a:gd name="T4" fmla="*/ 2147483647 w 117"/>
                <a:gd name="T5" fmla="*/ 2147483647 h 117"/>
                <a:gd name="T6" fmla="*/ 2147483647 w 117"/>
                <a:gd name="T7" fmla="*/ 2147483647 h 117"/>
                <a:gd name="T8" fmla="*/ 2147483647 w 117"/>
                <a:gd name="T9" fmla="*/ 2147483647 h 117"/>
                <a:gd name="T10" fmla="*/ 2147483647 w 117"/>
                <a:gd name="T11" fmla="*/ 2147483647 h 117"/>
                <a:gd name="T12" fmla="*/ 2147483647 w 117"/>
                <a:gd name="T13" fmla="*/ 2147483647 h 117"/>
                <a:gd name="T14" fmla="*/ 2147483647 w 117"/>
                <a:gd name="T15" fmla="*/ 2147483647 h 117"/>
                <a:gd name="T16" fmla="*/ 2147483647 w 117"/>
                <a:gd name="T17" fmla="*/ 0 h 117"/>
                <a:gd name="T18" fmla="*/ 2147483647 w 117"/>
                <a:gd name="T19" fmla="*/ 2147483647 h 117"/>
                <a:gd name="T20" fmla="*/ 2147483647 w 117"/>
                <a:gd name="T21" fmla="*/ 2147483647 h 117"/>
                <a:gd name="T22" fmla="*/ 2147483647 w 117"/>
                <a:gd name="T23" fmla="*/ 2147483647 h 117"/>
                <a:gd name="T24" fmla="*/ 2147483647 w 117"/>
                <a:gd name="T25" fmla="*/ 2147483647 h 117"/>
                <a:gd name="T26" fmla="*/ 2147483647 w 117"/>
                <a:gd name="T27" fmla="*/ 2147483647 h 117"/>
                <a:gd name="T28" fmla="*/ 2147483647 w 117"/>
                <a:gd name="T29" fmla="*/ 2147483647 h 117"/>
                <a:gd name="T30" fmla="*/ 2147483647 w 117"/>
                <a:gd name="T31" fmla="*/ 2147483647 h 117"/>
                <a:gd name="T32" fmla="*/ 2147483647 w 117"/>
                <a:gd name="T33" fmla="*/ 2147483647 h 117"/>
                <a:gd name="T34" fmla="*/ 2147483647 w 117"/>
                <a:gd name="T35" fmla="*/ 2147483647 h 117"/>
                <a:gd name="T36" fmla="*/ 2147483647 w 117"/>
                <a:gd name="T37" fmla="*/ 2147483647 h 117"/>
                <a:gd name="T38" fmla="*/ 2147483647 w 117"/>
                <a:gd name="T39" fmla="*/ 2147483647 h 117"/>
                <a:gd name="T40" fmla="*/ 2147483647 w 117"/>
                <a:gd name="T41" fmla="*/ 2147483647 h 117"/>
                <a:gd name="T42" fmla="*/ 2147483647 w 117"/>
                <a:gd name="T43" fmla="*/ 2147483647 h 117"/>
                <a:gd name="T44" fmla="*/ 2147483647 w 117"/>
                <a:gd name="T45" fmla="*/ 2147483647 h 117"/>
                <a:gd name="T46" fmla="*/ 2147483647 w 117"/>
                <a:gd name="T47" fmla="*/ 2147483647 h 117"/>
                <a:gd name="T48" fmla="*/ 2147483647 w 117"/>
                <a:gd name="T49" fmla="*/ 2147483647 h 117"/>
                <a:gd name="T50" fmla="*/ 2147483647 w 117"/>
                <a:gd name="T51" fmla="*/ 2147483647 h 117"/>
                <a:gd name="T52" fmla="*/ 2147483647 w 117"/>
                <a:gd name="T53" fmla="*/ 2147483647 h 117"/>
                <a:gd name="T54" fmla="*/ 2147483647 w 117"/>
                <a:gd name="T55" fmla="*/ 2147483647 h 117"/>
                <a:gd name="T56" fmla="*/ 2147483647 w 117"/>
                <a:gd name="T57" fmla="*/ 2147483647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59" name="Freeform 75"/>
            <p:cNvSpPr>
              <a:spLocks/>
            </p:cNvSpPr>
            <p:nvPr/>
          </p:nvSpPr>
          <p:spPr bwMode="auto">
            <a:xfrm>
              <a:off x="8011446" y="6440850"/>
              <a:ext cx="12732" cy="0"/>
            </a:xfrm>
            <a:custGeom>
              <a:avLst/>
              <a:gdLst>
                <a:gd name="T0" fmla="*/ 2147483647 w 8"/>
                <a:gd name="T1" fmla="*/ 0 w 8"/>
                <a:gd name="T2" fmla="*/ 2147483647 w 8"/>
                <a:gd name="T3" fmla="*/ 0 60000 65536"/>
                <a:gd name="T4" fmla="*/ 0 60000 65536"/>
                <a:gd name="T5" fmla="*/ 0 60000 65536"/>
              </a:gdLst>
              <a:ahLst/>
              <a:cxnLst>
                <a:cxn ang="T3">
                  <a:pos x="T0" y="0"/>
                </a:cxn>
                <a:cxn ang="T4">
                  <a:pos x="T1" y="0"/>
                </a:cxn>
                <a:cxn ang="T5">
                  <a:pos x="T2" y="0"/>
                </a:cxn>
              </a:cxnLst>
              <a:rect l="0" t="0" r="r" b="b"/>
              <a:pathLst>
                <a:path w="8">
                  <a:moveTo>
                    <a:pt x="8" y="0"/>
                  </a:moveTo>
                  <a:lnTo>
                    <a:pt x="0" y="0"/>
                  </a:lnTo>
                  <a:lnTo>
                    <a:pt x="8"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0" name="Line 76"/>
            <p:cNvSpPr>
              <a:spLocks noChangeShapeType="1"/>
            </p:cNvSpPr>
            <p:nvPr/>
          </p:nvSpPr>
          <p:spPr bwMode="auto">
            <a:xfrm flipH="1">
              <a:off x="8011446" y="6440850"/>
              <a:ext cx="12732"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1" name="Freeform 78"/>
            <p:cNvSpPr>
              <a:spLocks/>
            </p:cNvSpPr>
            <p:nvPr/>
          </p:nvSpPr>
          <p:spPr bwMode="auto">
            <a:xfrm>
              <a:off x="7799769" y="5453266"/>
              <a:ext cx="719385" cy="724016"/>
            </a:xfrm>
            <a:custGeom>
              <a:avLst/>
              <a:gdLst>
                <a:gd name="T0" fmla="*/ 2147483647 w 226"/>
                <a:gd name="T1" fmla="*/ 2147483647 h 226"/>
                <a:gd name="T2" fmla="*/ 2147483647 w 226"/>
                <a:gd name="T3" fmla="*/ 2147483647 h 226"/>
                <a:gd name="T4" fmla="*/ 2147483647 w 226"/>
                <a:gd name="T5" fmla="*/ 2147483647 h 226"/>
                <a:gd name="T6" fmla="*/ 2147483647 w 226"/>
                <a:gd name="T7" fmla="*/ 2147483647 h 226"/>
                <a:gd name="T8" fmla="*/ 2147483647 w 226"/>
                <a:gd name="T9" fmla="*/ 2147483647 h 226"/>
                <a:gd name="T10" fmla="*/ 2147483647 w 226"/>
                <a:gd name="T11" fmla="*/ 2147483647 h 226"/>
                <a:gd name="T12" fmla="*/ 2147483647 w 226"/>
                <a:gd name="T13" fmla="*/ 2147483647 h 226"/>
                <a:gd name="T14" fmla="*/ 2147483647 w 226"/>
                <a:gd name="T15" fmla="*/ 2147483647 h 226"/>
                <a:gd name="T16" fmla="*/ 2147483647 w 226"/>
                <a:gd name="T17" fmla="*/ 2147483647 h 226"/>
                <a:gd name="T18" fmla="*/ 2147483647 w 226"/>
                <a:gd name="T19" fmla="*/ 2147483647 h 226"/>
                <a:gd name="T20" fmla="*/ 2147483647 w 226"/>
                <a:gd name="T21" fmla="*/ 2147483647 h 226"/>
                <a:gd name="T22" fmla="*/ 2147483647 w 226"/>
                <a:gd name="T23" fmla="*/ 2147483647 h 226"/>
                <a:gd name="T24" fmla="*/ 2147483647 w 226"/>
                <a:gd name="T25" fmla="*/ 2147483647 h 226"/>
                <a:gd name="T26" fmla="*/ 2147483647 w 226"/>
                <a:gd name="T27" fmla="*/ 2147483647 h 226"/>
                <a:gd name="T28" fmla="*/ 2147483647 w 226"/>
                <a:gd name="T29" fmla="*/ 2147483647 h 226"/>
                <a:gd name="T30" fmla="*/ 2147483647 w 226"/>
                <a:gd name="T31" fmla="*/ 2147483647 h 226"/>
                <a:gd name="T32" fmla="*/ 2147483647 w 226"/>
                <a:gd name="T33" fmla="*/ 2147483647 h 226"/>
                <a:gd name="T34" fmla="*/ 2147483647 w 226"/>
                <a:gd name="T35" fmla="*/ 2147483647 h 226"/>
                <a:gd name="T36" fmla="*/ 2147483647 w 226"/>
                <a:gd name="T37" fmla="*/ 2147483647 h 226"/>
                <a:gd name="T38" fmla="*/ 2147483647 w 226"/>
                <a:gd name="T39" fmla="*/ 2147483647 h 226"/>
                <a:gd name="T40" fmla="*/ 2147483647 w 226"/>
                <a:gd name="T41" fmla="*/ 2147483647 h 226"/>
                <a:gd name="T42" fmla="*/ 2147483647 w 226"/>
                <a:gd name="T43" fmla="*/ 2147483647 h 226"/>
                <a:gd name="T44" fmla="*/ 2147483647 w 226"/>
                <a:gd name="T45" fmla="*/ 2147483647 h 226"/>
                <a:gd name="T46" fmla="*/ 2147483647 w 226"/>
                <a:gd name="T47" fmla="*/ 2147483647 h 226"/>
                <a:gd name="T48" fmla="*/ 2147483647 w 226"/>
                <a:gd name="T49" fmla="*/ 2147483647 h 2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2" name="Freeform 79"/>
            <p:cNvSpPr>
              <a:spLocks/>
            </p:cNvSpPr>
            <p:nvPr/>
          </p:nvSpPr>
          <p:spPr bwMode="auto">
            <a:xfrm>
              <a:off x="7970065" y="5624743"/>
              <a:ext cx="377200" cy="381061"/>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3" name="Freeform 82"/>
            <p:cNvSpPr>
              <a:spLocks/>
            </p:cNvSpPr>
            <p:nvPr/>
          </p:nvSpPr>
          <p:spPr bwMode="auto">
            <a:xfrm>
              <a:off x="7713825" y="5958172"/>
              <a:ext cx="95494" cy="104792"/>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4" name="Freeform 83"/>
            <p:cNvSpPr>
              <a:spLocks/>
            </p:cNvSpPr>
            <p:nvPr/>
          </p:nvSpPr>
          <p:spPr bwMode="auto">
            <a:xfrm>
              <a:off x="7183835" y="5694605"/>
              <a:ext cx="475877" cy="473151"/>
            </a:xfrm>
            <a:custGeom>
              <a:avLst/>
              <a:gdLst>
                <a:gd name="T0" fmla="*/ 2147483647 w 139"/>
                <a:gd name="T1" fmla="*/ 2147483647 h 138"/>
                <a:gd name="T2" fmla="*/ 2147483647 w 139"/>
                <a:gd name="T3" fmla="*/ 2147483647 h 138"/>
                <a:gd name="T4" fmla="*/ 2147483647 w 139"/>
                <a:gd name="T5" fmla="*/ 2147483647 h 138"/>
                <a:gd name="T6" fmla="*/ 2147483647 w 139"/>
                <a:gd name="T7" fmla="*/ 2147483647 h 138"/>
                <a:gd name="T8" fmla="*/ 2147483647 w 139"/>
                <a:gd name="T9" fmla="*/ 2147483647 h 138"/>
                <a:gd name="T10" fmla="*/ 2147483647 w 139"/>
                <a:gd name="T11" fmla="*/ 2147483647 h 138"/>
                <a:gd name="T12" fmla="*/ 2147483647 w 139"/>
                <a:gd name="T13" fmla="*/ 2147483647 h 138"/>
                <a:gd name="T14" fmla="*/ 2147483647 w 139"/>
                <a:gd name="T15" fmla="*/ 2147483647 h 138"/>
                <a:gd name="T16" fmla="*/ 2147483647 w 139"/>
                <a:gd name="T17" fmla="*/ 2147483647 h 138"/>
                <a:gd name="T18" fmla="*/ 2147483647 w 139"/>
                <a:gd name="T19" fmla="*/ 2147483647 h 138"/>
                <a:gd name="T20" fmla="*/ 2147483647 w 139"/>
                <a:gd name="T21" fmla="*/ 2147483647 h 138"/>
                <a:gd name="T22" fmla="*/ 2147483647 w 139"/>
                <a:gd name="T23" fmla="*/ 2147483647 h 138"/>
                <a:gd name="T24" fmla="*/ 2147483647 w 139"/>
                <a:gd name="T25" fmla="*/ 2147483647 h 138"/>
                <a:gd name="T26" fmla="*/ 2147483647 w 139"/>
                <a:gd name="T27" fmla="*/ 2147483647 h 138"/>
                <a:gd name="T28" fmla="*/ 2147483647 w 139"/>
                <a:gd name="T29" fmla="*/ 2147483647 h 138"/>
                <a:gd name="T30" fmla="*/ 2147483647 w 139"/>
                <a:gd name="T31" fmla="*/ 2147483647 h 138"/>
                <a:gd name="T32" fmla="*/ 2147483647 w 139"/>
                <a:gd name="T33" fmla="*/ 2147483647 h 138"/>
                <a:gd name="T34" fmla="*/ 2147483647 w 139"/>
                <a:gd name="T35" fmla="*/ 2147483647 h 138"/>
                <a:gd name="T36" fmla="*/ 2147483647 w 139"/>
                <a:gd name="T37" fmla="*/ 2147483647 h 138"/>
                <a:gd name="T38" fmla="*/ 2147483647 w 139"/>
                <a:gd name="T39" fmla="*/ 2147483647 h 138"/>
                <a:gd name="T40" fmla="*/ 2147483647 w 139"/>
                <a:gd name="T41" fmla="*/ 2147483647 h 138"/>
                <a:gd name="T42" fmla="*/ 2147483647 w 139"/>
                <a:gd name="T43" fmla="*/ 2147483647 h 138"/>
                <a:gd name="T44" fmla="*/ 2147483647 w 139"/>
                <a:gd name="T45" fmla="*/ 2147483647 h 138"/>
                <a:gd name="T46" fmla="*/ 2147483647 w 139"/>
                <a:gd name="T47" fmla="*/ 2147483647 h 138"/>
                <a:gd name="T48" fmla="*/ 2147483647 w 139"/>
                <a:gd name="T49" fmla="*/ 2147483647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5" name="Freeform 84"/>
            <p:cNvSpPr>
              <a:spLocks/>
            </p:cNvSpPr>
            <p:nvPr/>
          </p:nvSpPr>
          <p:spPr bwMode="auto">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6" name="Freeform 80"/>
            <p:cNvSpPr>
              <a:spLocks/>
            </p:cNvSpPr>
            <p:nvPr/>
          </p:nvSpPr>
          <p:spPr bwMode="auto">
            <a:xfrm flipV="1">
              <a:off x="11807317" y="4608580"/>
              <a:ext cx="95494" cy="9526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67" name="Oval 66"/>
            <p:cNvSpPr/>
            <p:nvPr/>
          </p:nvSpPr>
          <p:spPr>
            <a:xfrm flipH="1">
              <a:off x="11654528" y="4675266"/>
              <a:ext cx="76395" cy="762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68" name="Oval 67"/>
            <p:cNvSpPr/>
            <p:nvPr/>
          </p:nvSpPr>
          <p:spPr>
            <a:xfrm flipH="1">
              <a:off x="11617921" y="4191000"/>
              <a:ext cx="36606" cy="36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69" name="Oval 68"/>
            <p:cNvSpPr/>
            <p:nvPr/>
          </p:nvSpPr>
          <p:spPr>
            <a:xfrm flipH="1">
              <a:off x="11785036" y="4849919"/>
              <a:ext cx="36605" cy="365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70" name="Group 130"/>
            <p:cNvGrpSpPr>
              <a:grpSpLocks/>
            </p:cNvGrpSpPr>
            <p:nvPr/>
          </p:nvGrpSpPr>
          <p:grpSpPr bwMode="auto">
            <a:xfrm flipH="1">
              <a:off x="10230672" y="4858573"/>
              <a:ext cx="1154448" cy="1149586"/>
              <a:chOff x="4277517" y="3752400"/>
              <a:chExt cx="1154448" cy="1149586"/>
            </a:xfrm>
          </p:grpSpPr>
          <p:sp>
            <p:nvSpPr>
              <p:cNvPr id="83" name="Freeform 143"/>
              <p:cNvSpPr>
                <a:spLocks/>
              </p:cNvSpPr>
              <p:nvPr/>
            </p:nvSpPr>
            <p:spPr bwMode="auto">
              <a:xfrm rot="21259688" flipH="1">
                <a:off x="4277084" y="3751684"/>
                <a:ext cx="1155473" cy="1149535"/>
              </a:xfrm>
              <a:custGeom>
                <a:avLst/>
                <a:gdLst>
                  <a:gd name="T0" fmla="*/ 2147483647 w 355"/>
                  <a:gd name="T1" fmla="*/ 2147483647 h 352"/>
                  <a:gd name="T2" fmla="*/ 2147483647 w 355"/>
                  <a:gd name="T3" fmla="*/ 2147483647 h 352"/>
                  <a:gd name="T4" fmla="*/ 2147483647 w 355"/>
                  <a:gd name="T5" fmla="*/ 2147483647 h 352"/>
                  <a:gd name="T6" fmla="*/ 2147483647 w 355"/>
                  <a:gd name="T7" fmla="*/ 2147483647 h 352"/>
                  <a:gd name="T8" fmla="*/ 2147483647 w 355"/>
                  <a:gd name="T9" fmla="*/ 2147483647 h 352"/>
                  <a:gd name="T10" fmla="*/ 2147483647 w 355"/>
                  <a:gd name="T11" fmla="*/ 2147483647 h 352"/>
                  <a:gd name="T12" fmla="*/ 2147483647 w 355"/>
                  <a:gd name="T13" fmla="*/ 2147483647 h 352"/>
                  <a:gd name="T14" fmla="*/ 2147483647 w 355"/>
                  <a:gd name="T15" fmla="*/ 2147483647 h 352"/>
                  <a:gd name="T16" fmla="*/ 2147483647 w 355"/>
                  <a:gd name="T17" fmla="*/ 2147483647 h 352"/>
                  <a:gd name="T18" fmla="*/ 2147483647 w 355"/>
                  <a:gd name="T19" fmla="*/ 2147483647 h 352"/>
                  <a:gd name="T20" fmla="*/ 2147483647 w 355"/>
                  <a:gd name="T21" fmla="*/ 2147483647 h 352"/>
                  <a:gd name="T22" fmla="*/ 2147483647 w 355"/>
                  <a:gd name="T23" fmla="*/ 2147483647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4" name="Freeform 35"/>
              <p:cNvSpPr>
                <a:spLocks/>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5" name="Freeform 41"/>
              <p:cNvSpPr>
                <a:spLocks/>
              </p:cNvSpPr>
              <p:nvPr/>
            </p:nvSpPr>
            <p:spPr bwMode="auto">
              <a:xfrm rot="756312" flipH="1">
                <a:off x="4402817" y="3854888"/>
                <a:ext cx="904006" cy="943127"/>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6" name="Freeform 41"/>
              <p:cNvSpPr>
                <a:spLocks/>
              </p:cNvSpPr>
              <p:nvPr/>
            </p:nvSpPr>
            <p:spPr bwMode="auto">
              <a:xfrm rot="19656312" flipH="1">
                <a:off x="4620861" y="4081937"/>
                <a:ext cx="467919" cy="489029"/>
              </a:xfrm>
              <a:custGeom>
                <a:avLst/>
                <a:gdLst>
                  <a:gd name="T0" fmla="*/ 2147483647 w 179"/>
                  <a:gd name="T1" fmla="*/ 2147483647 h 186"/>
                  <a:gd name="T2" fmla="*/ 2147483647 w 179"/>
                  <a:gd name="T3" fmla="*/ 2147483647 h 186"/>
                  <a:gd name="T4" fmla="*/ 2147483647 w 179"/>
                  <a:gd name="T5" fmla="*/ 2147483647 h 186"/>
                  <a:gd name="T6" fmla="*/ 2147483647 w 179"/>
                  <a:gd name="T7" fmla="*/ 2147483647 h 186"/>
                  <a:gd name="T8" fmla="*/ 2147483647 w 179"/>
                  <a:gd name="T9" fmla="*/ 2147483647 h 186"/>
                  <a:gd name="T10" fmla="*/ 2147483647 w 179"/>
                  <a:gd name="T11" fmla="*/ 2147483647 h 186"/>
                  <a:gd name="T12" fmla="*/ 2147483647 w 179"/>
                  <a:gd name="T13" fmla="*/ 2147483647 h 186"/>
                  <a:gd name="T14" fmla="*/ 2147483647 w 179"/>
                  <a:gd name="T15" fmla="*/ 2147483647 h 186"/>
                  <a:gd name="T16" fmla="*/ 2147483647 w 179"/>
                  <a:gd name="T17" fmla="*/ 2147483647 h 186"/>
                  <a:gd name="T18" fmla="*/ 2147483647 w 179"/>
                  <a:gd name="T19" fmla="*/ 2147483647 h 186"/>
                  <a:gd name="T20" fmla="*/ 2147483647 w 179"/>
                  <a:gd name="T21" fmla="*/ 2147483647 h 186"/>
                  <a:gd name="T22" fmla="*/ 2147483647 w 179"/>
                  <a:gd name="T23" fmla="*/ 2147483647 h 186"/>
                  <a:gd name="T24" fmla="*/ 2147483647 w 179"/>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7" name="Freeform 42"/>
              <p:cNvSpPr>
                <a:spLocks/>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sp>
          <p:nvSpPr>
            <p:cNvPr id="71" name="Freeform 32"/>
            <p:cNvSpPr>
              <a:spLocks/>
            </p:cNvSpPr>
            <p:nvPr/>
          </p:nvSpPr>
          <p:spPr bwMode="auto">
            <a:xfrm>
              <a:off x="9499555" y="5777168"/>
              <a:ext cx="385158" cy="385824"/>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2" name="Freeform 80"/>
            <p:cNvSpPr>
              <a:spLocks/>
            </p:cNvSpPr>
            <p:nvPr/>
          </p:nvSpPr>
          <p:spPr bwMode="auto">
            <a:xfrm flipV="1">
              <a:off x="9259229" y="5397694"/>
              <a:ext cx="95494" cy="95265"/>
            </a:xfrm>
            <a:custGeom>
              <a:avLst/>
              <a:gdLst>
                <a:gd name="T0" fmla="*/ 2147483647 w 76"/>
                <a:gd name="T1" fmla="*/ 2147483647 h 76"/>
                <a:gd name="T2" fmla="*/ 2147483647 w 76"/>
                <a:gd name="T3" fmla="*/ 2147483647 h 76"/>
                <a:gd name="T4" fmla="*/ 2147483647 w 76"/>
                <a:gd name="T5" fmla="*/ 2147483647 h 76"/>
                <a:gd name="T6" fmla="*/ 2147483647 w 76"/>
                <a:gd name="T7" fmla="*/ 2147483647 h 76"/>
                <a:gd name="T8" fmla="*/ 2147483647 w 76"/>
                <a:gd name="T9" fmla="*/ 2147483647 h 76"/>
                <a:gd name="T10" fmla="*/ 2147483647 w 76"/>
                <a:gd name="T11" fmla="*/ 2147483647 h 76"/>
                <a:gd name="T12" fmla="*/ 2147483647 w 76"/>
                <a:gd name="T13" fmla="*/ 0 h 76"/>
                <a:gd name="T14" fmla="*/ 2147483647 w 76"/>
                <a:gd name="T15" fmla="*/ 2147483647 h 76"/>
                <a:gd name="T16" fmla="*/ 2147483647 w 76"/>
                <a:gd name="T17" fmla="*/ 0 h 76"/>
                <a:gd name="T18" fmla="*/ 2147483647 w 76"/>
                <a:gd name="T19" fmla="*/ 2147483647 h 76"/>
                <a:gd name="T20" fmla="*/ 2147483647 w 76"/>
                <a:gd name="T21" fmla="*/ 2147483647 h 76"/>
                <a:gd name="T22" fmla="*/ 2147483647 w 76"/>
                <a:gd name="T23" fmla="*/ 2147483647 h 76"/>
                <a:gd name="T24" fmla="*/ 2147483647 w 76"/>
                <a:gd name="T25" fmla="*/ 2147483647 h 76"/>
                <a:gd name="T26" fmla="*/ 2147483647 w 76"/>
                <a:gd name="T27" fmla="*/ 2147483647 h 76"/>
                <a:gd name="T28" fmla="*/ 0 w 76"/>
                <a:gd name="T29" fmla="*/ 2147483647 h 76"/>
                <a:gd name="T30" fmla="*/ 2147483647 w 76"/>
                <a:gd name="T31" fmla="*/ 2147483647 h 76"/>
                <a:gd name="T32" fmla="*/ 2147483647 w 76"/>
                <a:gd name="T33" fmla="*/ 2147483647 h 76"/>
                <a:gd name="T34" fmla="*/ 2147483647 w 76"/>
                <a:gd name="T35" fmla="*/ 2147483647 h 76"/>
                <a:gd name="T36" fmla="*/ 2147483647 w 76"/>
                <a:gd name="T37" fmla="*/ 2147483647 h 76"/>
                <a:gd name="T38" fmla="*/ 2147483647 w 76"/>
                <a:gd name="T39" fmla="*/ 2147483647 h 76"/>
                <a:gd name="T40" fmla="*/ 2147483647 w 76"/>
                <a:gd name="T41" fmla="*/ 2147483647 h 76"/>
                <a:gd name="T42" fmla="*/ 2147483647 w 76"/>
                <a:gd name="T43" fmla="*/ 2147483647 h 76"/>
                <a:gd name="T44" fmla="*/ 2147483647 w 76"/>
                <a:gd name="T45" fmla="*/ 2147483647 h 76"/>
                <a:gd name="T46" fmla="*/ 2147483647 w 76"/>
                <a:gd name="T47" fmla="*/ 2147483647 h 76"/>
                <a:gd name="T48" fmla="*/ 2147483647 w 76"/>
                <a:gd name="T49" fmla="*/ 2147483647 h 76"/>
                <a:gd name="T50" fmla="*/ 2147483647 w 76"/>
                <a:gd name="T51" fmla="*/ 2147483647 h 76"/>
                <a:gd name="T52" fmla="*/ 2147483647 w 76"/>
                <a:gd name="T53" fmla="*/ 2147483647 h 76"/>
                <a:gd name="T54" fmla="*/ 2147483647 w 76"/>
                <a:gd name="T55" fmla="*/ 2147483647 h 76"/>
                <a:gd name="T56" fmla="*/ 2147483647 w 76"/>
                <a:gd name="T57" fmla="*/ 2147483647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3" name="Freeform 80"/>
            <p:cNvSpPr>
              <a:spLocks/>
            </p:cNvSpPr>
            <p:nvPr/>
          </p:nvSpPr>
          <p:spPr bwMode="auto">
            <a:xfrm>
              <a:off x="7300019" y="5810510"/>
              <a:ext cx="243508" cy="242927"/>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4" name="Freeform 84"/>
            <p:cNvSpPr>
              <a:spLocks/>
            </p:cNvSpPr>
            <p:nvPr/>
          </p:nvSpPr>
          <p:spPr bwMode="auto">
            <a:xfrm>
              <a:off x="8076700" y="5734298"/>
              <a:ext cx="163930" cy="160364"/>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5" name="Freeform 84"/>
            <p:cNvSpPr>
              <a:spLocks/>
            </p:cNvSpPr>
            <p:nvPr/>
          </p:nvSpPr>
          <p:spPr bwMode="auto">
            <a:xfrm>
              <a:off x="7368456" y="5885135"/>
              <a:ext cx="106635" cy="103204"/>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6" name="Oval 75"/>
            <p:cNvSpPr/>
            <p:nvPr/>
          </p:nvSpPr>
          <p:spPr>
            <a:xfrm flipH="1">
              <a:off x="9615739" y="5894662"/>
              <a:ext cx="152790" cy="1524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77" name="Group 137"/>
            <p:cNvGrpSpPr>
              <a:grpSpLocks/>
            </p:cNvGrpSpPr>
            <p:nvPr/>
          </p:nvGrpSpPr>
          <p:grpSpPr bwMode="auto">
            <a:xfrm>
              <a:off x="4803790" y="5319186"/>
              <a:ext cx="2690707" cy="1385231"/>
              <a:chOff x="5184534" y="1125344"/>
              <a:chExt cx="2690707" cy="1385231"/>
            </a:xfrm>
          </p:grpSpPr>
          <p:sp>
            <p:nvSpPr>
              <p:cNvPr id="78" name="Freeform 67"/>
              <p:cNvSpPr>
                <a:spLocks/>
              </p:cNvSpPr>
              <p:nvPr/>
            </p:nvSpPr>
            <p:spPr bwMode="auto">
              <a:xfrm rot="8881702">
                <a:off x="6701953" y="1341987"/>
                <a:ext cx="1172980" cy="1168588"/>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 fmla="*/ 9558 w 10006"/>
                  <a:gd name="connsiteY0" fmla="*/ 6618 h 10000"/>
                  <a:gd name="connsiteX1" fmla="*/ 9355 w 10006"/>
                  <a:gd name="connsiteY1" fmla="*/ 6618 h 10000"/>
                  <a:gd name="connsiteX2" fmla="*/ 9153 w 10006"/>
                  <a:gd name="connsiteY2" fmla="*/ 6346 h 10000"/>
                  <a:gd name="connsiteX3" fmla="*/ 1887 w 10006"/>
                  <a:gd name="connsiteY3" fmla="*/ 181 h 10000"/>
                  <a:gd name="connsiteX4" fmla="*/ 8236 w 10006"/>
                  <a:gd name="connsiteY4" fmla="*/ 6348 h 10000"/>
                  <a:gd name="connsiteX5" fmla="*/ 71 w 10006"/>
                  <a:gd name="connsiteY5" fmla="*/ 9428 h 10000"/>
                  <a:gd name="connsiteX6" fmla="*/ 9558 w 10006"/>
                  <a:gd name="connsiteY6" fmla="*/ 6618 h 10000"/>
                  <a:gd name="connsiteX0" fmla="*/ 9558 w 10006"/>
                  <a:gd name="connsiteY0" fmla="*/ 6652 h 10034"/>
                  <a:gd name="connsiteX1" fmla="*/ 9355 w 10006"/>
                  <a:gd name="connsiteY1" fmla="*/ 6652 h 10034"/>
                  <a:gd name="connsiteX2" fmla="*/ 9153 w 10006"/>
                  <a:gd name="connsiteY2" fmla="*/ 6380 h 10034"/>
                  <a:gd name="connsiteX3" fmla="*/ 1887 w 10006"/>
                  <a:gd name="connsiteY3" fmla="*/ 215 h 10034"/>
                  <a:gd name="connsiteX4" fmla="*/ 8236 w 10006"/>
                  <a:gd name="connsiteY4" fmla="*/ 6382 h 10034"/>
                  <a:gd name="connsiteX5" fmla="*/ 71 w 10006"/>
                  <a:gd name="connsiteY5" fmla="*/ 9462 h 10034"/>
                  <a:gd name="connsiteX6" fmla="*/ 9558 w 10006"/>
                  <a:gd name="connsiteY6" fmla="*/ 6652 h 10034"/>
                  <a:gd name="connsiteX0" fmla="*/ 9558 w 9558"/>
                  <a:gd name="connsiteY0" fmla="*/ 6652 h 10197"/>
                  <a:gd name="connsiteX1" fmla="*/ 9355 w 9558"/>
                  <a:gd name="connsiteY1" fmla="*/ 6652 h 10197"/>
                  <a:gd name="connsiteX2" fmla="*/ 9153 w 9558"/>
                  <a:gd name="connsiteY2" fmla="*/ 6380 h 10197"/>
                  <a:gd name="connsiteX3" fmla="*/ 1887 w 9558"/>
                  <a:gd name="connsiteY3" fmla="*/ 215 h 10197"/>
                  <a:gd name="connsiteX4" fmla="*/ 8236 w 9558"/>
                  <a:gd name="connsiteY4" fmla="*/ 6382 h 10197"/>
                  <a:gd name="connsiteX5" fmla="*/ 71 w 9558"/>
                  <a:gd name="connsiteY5" fmla="*/ 9462 h 10197"/>
                  <a:gd name="connsiteX6" fmla="*/ 9558 w 9558"/>
                  <a:gd name="connsiteY6" fmla="*/ 6652 h 10197"/>
                  <a:gd name="connsiteX0" fmla="*/ 10234 w 10234"/>
                  <a:gd name="connsiteY0" fmla="*/ 6523 h 10000"/>
                  <a:gd name="connsiteX1" fmla="*/ 10022 w 10234"/>
                  <a:gd name="connsiteY1" fmla="*/ 6523 h 10000"/>
                  <a:gd name="connsiteX2" fmla="*/ 9810 w 10234"/>
                  <a:gd name="connsiteY2" fmla="*/ 6257 h 10000"/>
                  <a:gd name="connsiteX3" fmla="*/ 2208 w 10234"/>
                  <a:gd name="connsiteY3" fmla="*/ 211 h 10000"/>
                  <a:gd name="connsiteX4" fmla="*/ 8851 w 10234"/>
                  <a:gd name="connsiteY4" fmla="*/ 6259 h 10000"/>
                  <a:gd name="connsiteX5" fmla="*/ 308 w 10234"/>
                  <a:gd name="connsiteY5" fmla="*/ 9279 h 10000"/>
                  <a:gd name="connsiteX6" fmla="*/ 10234 w 10234"/>
                  <a:gd name="connsiteY6" fmla="*/ 6523 h 10000"/>
                  <a:gd name="connsiteX0" fmla="*/ 9701 w 9701"/>
                  <a:gd name="connsiteY0" fmla="*/ 6523 h 9364"/>
                  <a:gd name="connsiteX1" fmla="*/ 9489 w 9701"/>
                  <a:gd name="connsiteY1" fmla="*/ 6523 h 9364"/>
                  <a:gd name="connsiteX2" fmla="*/ 9277 w 9701"/>
                  <a:gd name="connsiteY2" fmla="*/ 6257 h 9364"/>
                  <a:gd name="connsiteX3" fmla="*/ 1675 w 9701"/>
                  <a:gd name="connsiteY3" fmla="*/ 211 h 9364"/>
                  <a:gd name="connsiteX4" fmla="*/ 8318 w 9701"/>
                  <a:gd name="connsiteY4" fmla="*/ 6259 h 9364"/>
                  <a:gd name="connsiteX5" fmla="*/ 328 w 9701"/>
                  <a:gd name="connsiteY5" fmla="*/ 8536 h 9364"/>
                  <a:gd name="connsiteX6" fmla="*/ 9701 w 9701"/>
                  <a:gd name="connsiteY6" fmla="*/ 6523 h 9364"/>
                  <a:gd name="connsiteX0" fmla="*/ 9679 w 9679"/>
                  <a:gd name="connsiteY0" fmla="*/ 6967 h 10001"/>
                  <a:gd name="connsiteX1" fmla="*/ 9460 w 9679"/>
                  <a:gd name="connsiteY1" fmla="*/ 6967 h 10001"/>
                  <a:gd name="connsiteX2" fmla="*/ 9242 w 9679"/>
                  <a:gd name="connsiteY2" fmla="*/ 6683 h 10001"/>
                  <a:gd name="connsiteX3" fmla="*/ 1406 w 9679"/>
                  <a:gd name="connsiteY3" fmla="*/ 226 h 10001"/>
                  <a:gd name="connsiteX4" fmla="*/ 8253 w 9679"/>
                  <a:gd name="connsiteY4" fmla="*/ 6685 h 10001"/>
                  <a:gd name="connsiteX5" fmla="*/ 17 w 9679"/>
                  <a:gd name="connsiteY5" fmla="*/ 9117 h 10001"/>
                  <a:gd name="connsiteX6" fmla="*/ 9679 w 9679"/>
                  <a:gd name="connsiteY6" fmla="*/ 6967 h 10001"/>
                  <a:gd name="connsiteX0" fmla="*/ 10080 w 10080"/>
                  <a:gd name="connsiteY0" fmla="*/ 6966 h 10000"/>
                  <a:gd name="connsiteX1" fmla="*/ 9854 w 10080"/>
                  <a:gd name="connsiteY1" fmla="*/ 6966 h 10000"/>
                  <a:gd name="connsiteX2" fmla="*/ 9629 w 10080"/>
                  <a:gd name="connsiteY2" fmla="*/ 6682 h 10000"/>
                  <a:gd name="connsiteX3" fmla="*/ 1533 w 10080"/>
                  <a:gd name="connsiteY3" fmla="*/ 226 h 10000"/>
                  <a:gd name="connsiteX4" fmla="*/ 8607 w 10080"/>
                  <a:gd name="connsiteY4" fmla="*/ 6684 h 10000"/>
                  <a:gd name="connsiteX5" fmla="*/ 98 w 10080"/>
                  <a:gd name="connsiteY5" fmla="*/ 9116 h 10000"/>
                  <a:gd name="connsiteX6" fmla="*/ 10080 w 10080"/>
                  <a:gd name="connsiteY6" fmla="*/ 6966 h 10000"/>
                  <a:gd name="connsiteX0" fmla="*/ 9999 w 9999"/>
                  <a:gd name="connsiteY0" fmla="*/ 6966 h 10505"/>
                  <a:gd name="connsiteX1" fmla="*/ 9773 w 9999"/>
                  <a:gd name="connsiteY1" fmla="*/ 6966 h 10505"/>
                  <a:gd name="connsiteX2" fmla="*/ 9548 w 9999"/>
                  <a:gd name="connsiteY2" fmla="*/ 6682 h 10505"/>
                  <a:gd name="connsiteX3" fmla="*/ 1452 w 9999"/>
                  <a:gd name="connsiteY3" fmla="*/ 226 h 10505"/>
                  <a:gd name="connsiteX4" fmla="*/ 8526 w 9999"/>
                  <a:gd name="connsiteY4" fmla="*/ 6684 h 10505"/>
                  <a:gd name="connsiteX5" fmla="*/ 17 w 9999"/>
                  <a:gd name="connsiteY5" fmla="*/ 9116 h 10505"/>
                  <a:gd name="connsiteX6" fmla="*/ 9999 w 9999"/>
                  <a:gd name="connsiteY6" fmla="*/ 6966 h 10505"/>
                  <a:gd name="connsiteX0" fmla="*/ 9477 w 9477"/>
                  <a:gd name="connsiteY0" fmla="*/ 6631 h 8681"/>
                  <a:gd name="connsiteX1" fmla="*/ 9251 w 9477"/>
                  <a:gd name="connsiteY1" fmla="*/ 6631 h 8681"/>
                  <a:gd name="connsiteX2" fmla="*/ 9026 w 9477"/>
                  <a:gd name="connsiteY2" fmla="*/ 6361 h 8681"/>
                  <a:gd name="connsiteX3" fmla="*/ 929 w 9477"/>
                  <a:gd name="connsiteY3" fmla="*/ 215 h 8681"/>
                  <a:gd name="connsiteX4" fmla="*/ 8004 w 9477"/>
                  <a:gd name="connsiteY4" fmla="*/ 6363 h 8681"/>
                  <a:gd name="connsiteX5" fmla="*/ 18 w 9477"/>
                  <a:gd name="connsiteY5" fmla="*/ 6936 h 8681"/>
                  <a:gd name="connsiteX6" fmla="*/ 9477 w 9477"/>
                  <a:gd name="connsiteY6" fmla="*/ 6631 h 8681"/>
                  <a:gd name="connsiteX0" fmla="*/ 11827 w 11827"/>
                  <a:gd name="connsiteY0" fmla="*/ 7639 h 9493"/>
                  <a:gd name="connsiteX1" fmla="*/ 11589 w 11827"/>
                  <a:gd name="connsiteY1" fmla="*/ 7639 h 9493"/>
                  <a:gd name="connsiteX2" fmla="*/ 11351 w 11827"/>
                  <a:gd name="connsiteY2" fmla="*/ 7327 h 9493"/>
                  <a:gd name="connsiteX3" fmla="*/ 2807 w 11827"/>
                  <a:gd name="connsiteY3" fmla="*/ 248 h 9493"/>
                  <a:gd name="connsiteX4" fmla="*/ 10273 w 11827"/>
                  <a:gd name="connsiteY4" fmla="*/ 7330 h 9493"/>
                  <a:gd name="connsiteX5" fmla="*/ 14 w 11827"/>
                  <a:gd name="connsiteY5" fmla="*/ 7210 h 9493"/>
                  <a:gd name="connsiteX6" fmla="*/ 11827 w 11827"/>
                  <a:gd name="connsiteY6" fmla="*/ 7639 h 9493"/>
                  <a:gd name="connsiteX0" fmla="*/ 9989 w 9989"/>
                  <a:gd name="connsiteY0" fmla="*/ 8047 h 9586"/>
                  <a:gd name="connsiteX1" fmla="*/ 9788 w 9989"/>
                  <a:gd name="connsiteY1" fmla="*/ 8047 h 9586"/>
                  <a:gd name="connsiteX2" fmla="*/ 9587 w 9989"/>
                  <a:gd name="connsiteY2" fmla="*/ 7718 h 9586"/>
                  <a:gd name="connsiteX3" fmla="*/ 2362 w 9989"/>
                  <a:gd name="connsiteY3" fmla="*/ 261 h 9586"/>
                  <a:gd name="connsiteX4" fmla="*/ 8675 w 9989"/>
                  <a:gd name="connsiteY4" fmla="*/ 7721 h 9586"/>
                  <a:gd name="connsiteX5" fmla="*/ 1 w 9989"/>
                  <a:gd name="connsiteY5" fmla="*/ 7595 h 9586"/>
                  <a:gd name="connsiteX6" fmla="*/ 9989 w 9989"/>
                  <a:gd name="connsiteY6" fmla="*/ 8047 h 9586"/>
                  <a:gd name="connsiteX0" fmla="*/ 10021 w 10021"/>
                  <a:gd name="connsiteY0" fmla="*/ 8395 h 10528"/>
                  <a:gd name="connsiteX1" fmla="*/ 9820 w 10021"/>
                  <a:gd name="connsiteY1" fmla="*/ 8395 h 10528"/>
                  <a:gd name="connsiteX2" fmla="*/ 9619 w 10021"/>
                  <a:gd name="connsiteY2" fmla="*/ 8051 h 10528"/>
                  <a:gd name="connsiteX3" fmla="*/ 2386 w 10021"/>
                  <a:gd name="connsiteY3" fmla="*/ 272 h 10528"/>
                  <a:gd name="connsiteX4" fmla="*/ 8706 w 10021"/>
                  <a:gd name="connsiteY4" fmla="*/ 8054 h 10528"/>
                  <a:gd name="connsiteX5" fmla="*/ 22 w 10021"/>
                  <a:gd name="connsiteY5" fmla="*/ 7923 h 10528"/>
                  <a:gd name="connsiteX6" fmla="*/ 10021 w 10021"/>
                  <a:gd name="connsiteY6" fmla="*/ 8395 h 10528"/>
                  <a:gd name="connsiteX0" fmla="*/ 10007 w 10007"/>
                  <a:gd name="connsiteY0" fmla="*/ 8395 h 9947"/>
                  <a:gd name="connsiteX1" fmla="*/ 9806 w 10007"/>
                  <a:gd name="connsiteY1" fmla="*/ 8395 h 9947"/>
                  <a:gd name="connsiteX2" fmla="*/ 9605 w 10007"/>
                  <a:gd name="connsiteY2" fmla="*/ 8051 h 9947"/>
                  <a:gd name="connsiteX3" fmla="*/ 2372 w 10007"/>
                  <a:gd name="connsiteY3" fmla="*/ 272 h 9947"/>
                  <a:gd name="connsiteX4" fmla="*/ 8692 w 10007"/>
                  <a:gd name="connsiteY4" fmla="*/ 8054 h 9947"/>
                  <a:gd name="connsiteX5" fmla="*/ 8 w 10007"/>
                  <a:gd name="connsiteY5" fmla="*/ 7923 h 9947"/>
                  <a:gd name="connsiteX6" fmla="*/ 10007 w 10007"/>
                  <a:gd name="connsiteY6" fmla="*/ 8395 h 9947"/>
                  <a:gd name="connsiteX0" fmla="*/ 10000 w 10000"/>
                  <a:gd name="connsiteY0" fmla="*/ 8440 h 10000"/>
                  <a:gd name="connsiteX1" fmla="*/ 9799 w 10000"/>
                  <a:gd name="connsiteY1" fmla="*/ 8440 h 10000"/>
                  <a:gd name="connsiteX2" fmla="*/ 9598 w 10000"/>
                  <a:gd name="connsiteY2" fmla="*/ 8094 h 10000"/>
                  <a:gd name="connsiteX3" fmla="*/ 2370 w 10000"/>
                  <a:gd name="connsiteY3" fmla="*/ 273 h 10000"/>
                  <a:gd name="connsiteX4" fmla="*/ 8686 w 10000"/>
                  <a:gd name="connsiteY4" fmla="*/ 8097 h 10000"/>
                  <a:gd name="connsiteX5" fmla="*/ 8 w 10000"/>
                  <a:gd name="connsiteY5" fmla="*/ 7965 h 10000"/>
                  <a:gd name="connsiteX6" fmla="*/ 10000 w 10000"/>
                  <a:gd name="connsiteY6" fmla="*/ 8440 h 10000"/>
                  <a:gd name="connsiteX0" fmla="*/ 10000 w 10000"/>
                  <a:gd name="connsiteY0" fmla="*/ 8440 h 10355"/>
                  <a:gd name="connsiteX1" fmla="*/ 9799 w 10000"/>
                  <a:gd name="connsiteY1" fmla="*/ 8440 h 10355"/>
                  <a:gd name="connsiteX2" fmla="*/ 9598 w 10000"/>
                  <a:gd name="connsiteY2" fmla="*/ 8094 h 10355"/>
                  <a:gd name="connsiteX3" fmla="*/ 2370 w 10000"/>
                  <a:gd name="connsiteY3" fmla="*/ 273 h 10355"/>
                  <a:gd name="connsiteX4" fmla="*/ 8686 w 10000"/>
                  <a:gd name="connsiteY4" fmla="*/ 8097 h 10355"/>
                  <a:gd name="connsiteX5" fmla="*/ 8 w 10000"/>
                  <a:gd name="connsiteY5" fmla="*/ 7965 h 10355"/>
                  <a:gd name="connsiteX6" fmla="*/ 10000 w 10000"/>
                  <a:gd name="connsiteY6" fmla="*/ 8440 h 10355"/>
                  <a:gd name="connsiteX0" fmla="*/ 10000 w 10000"/>
                  <a:gd name="connsiteY0" fmla="*/ 8440 h 10355"/>
                  <a:gd name="connsiteX1" fmla="*/ 9799 w 10000"/>
                  <a:gd name="connsiteY1" fmla="*/ 8440 h 10355"/>
                  <a:gd name="connsiteX2" fmla="*/ 9598 w 10000"/>
                  <a:gd name="connsiteY2" fmla="*/ 8094 h 10355"/>
                  <a:gd name="connsiteX3" fmla="*/ 2370 w 10000"/>
                  <a:gd name="connsiteY3" fmla="*/ 273 h 10355"/>
                  <a:gd name="connsiteX4" fmla="*/ 8686 w 10000"/>
                  <a:gd name="connsiteY4" fmla="*/ 8097 h 10355"/>
                  <a:gd name="connsiteX5" fmla="*/ 8 w 10000"/>
                  <a:gd name="connsiteY5" fmla="*/ 7965 h 10355"/>
                  <a:gd name="connsiteX6" fmla="*/ 10000 w 10000"/>
                  <a:gd name="connsiteY6" fmla="*/ 8440 h 10355"/>
                  <a:gd name="connsiteX0" fmla="*/ 10000 w 10000"/>
                  <a:gd name="connsiteY0" fmla="*/ 8605 h 10520"/>
                  <a:gd name="connsiteX1" fmla="*/ 9799 w 10000"/>
                  <a:gd name="connsiteY1" fmla="*/ 8605 h 10520"/>
                  <a:gd name="connsiteX2" fmla="*/ 9598 w 10000"/>
                  <a:gd name="connsiteY2" fmla="*/ 8259 h 10520"/>
                  <a:gd name="connsiteX3" fmla="*/ 2370 w 10000"/>
                  <a:gd name="connsiteY3" fmla="*/ 438 h 10520"/>
                  <a:gd name="connsiteX4" fmla="*/ 8686 w 10000"/>
                  <a:gd name="connsiteY4" fmla="*/ 8262 h 10520"/>
                  <a:gd name="connsiteX5" fmla="*/ 8 w 10000"/>
                  <a:gd name="connsiteY5" fmla="*/ 8130 h 10520"/>
                  <a:gd name="connsiteX6" fmla="*/ 10000 w 10000"/>
                  <a:gd name="connsiteY6" fmla="*/ 8605 h 10520"/>
                  <a:gd name="connsiteX0" fmla="*/ 10000 w 10000"/>
                  <a:gd name="connsiteY0" fmla="*/ 9473 h 11388"/>
                  <a:gd name="connsiteX1" fmla="*/ 9799 w 10000"/>
                  <a:gd name="connsiteY1" fmla="*/ 9473 h 11388"/>
                  <a:gd name="connsiteX2" fmla="*/ 9598 w 10000"/>
                  <a:gd name="connsiteY2" fmla="*/ 9127 h 11388"/>
                  <a:gd name="connsiteX3" fmla="*/ 2972 w 10000"/>
                  <a:gd name="connsiteY3" fmla="*/ 399 h 11388"/>
                  <a:gd name="connsiteX4" fmla="*/ 8686 w 10000"/>
                  <a:gd name="connsiteY4" fmla="*/ 9130 h 11388"/>
                  <a:gd name="connsiteX5" fmla="*/ 8 w 10000"/>
                  <a:gd name="connsiteY5" fmla="*/ 8998 h 11388"/>
                  <a:gd name="connsiteX6" fmla="*/ 10000 w 10000"/>
                  <a:gd name="connsiteY6" fmla="*/ 9473 h 1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79" name="Freeform 67"/>
              <p:cNvSpPr>
                <a:spLocks/>
              </p:cNvSpPr>
              <p:nvPr/>
            </p:nvSpPr>
            <p:spPr bwMode="auto">
              <a:xfrm rot="21087457">
                <a:off x="5185197" y="1138754"/>
                <a:ext cx="1115683" cy="1228923"/>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 fmla="*/ 9558 w 10006"/>
                  <a:gd name="connsiteY0" fmla="*/ 6618 h 10000"/>
                  <a:gd name="connsiteX1" fmla="*/ 9355 w 10006"/>
                  <a:gd name="connsiteY1" fmla="*/ 6618 h 10000"/>
                  <a:gd name="connsiteX2" fmla="*/ 9153 w 10006"/>
                  <a:gd name="connsiteY2" fmla="*/ 6346 h 10000"/>
                  <a:gd name="connsiteX3" fmla="*/ 1887 w 10006"/>
                  <a:gd name="connsiteY3" fmla="*/ 181 h 10000"/>
                  <a:gd name="connsiteX4" fmla="*/ 8236 w 10006"/>
                  <a:gd name="connsiteY4" fmla="*/ 6348 h 10000"/>
                  <a:gd name="connsiteX5" fmla="*/ 71 w 10006"/>
                  <a:gd name="connsiteY5" fmla="*/ 9428 h 10000"/>
                  <a:gd name="connsiteX6" fmla="*/ 9558 w 10006"/>
                  <a:gd name="connsiteY6" fmla="*/ 6618 h 10000"/>
                  <a:gd name="connsiteX0" fmla="*/ 9558 w 10006"/>
                  <a:gd name="connsiteY0" fmla="*/ 6652 h 10034"/>
                  <a:gd name="connsiteX1" fmla="*/ 9355 w 10006"/>
                  <a:gd name="connsiteY1" fmla="*/ 6652 h 10034"/>
                  <a:gd name="connsiteX2" fmla="*/ 9153 w 10006"/>
                  <a:gd name="connsiteY2" fmla="*/ 6380 h 10034"/>
                  <a:gd name="connsiteX3" fmla="*/ 1887 w 10006"/>
                  <a:gd name="connsiteY3" fmla="*/ 215 h 10034"/>
                  <a:gd name="connsiteX4" fmla="*/ 8236 w 10006"/>
                  <a:gd name="connsiteY4" fmla="*/ 6382 h 10034"/>
                  <a:gd name="connsiteX5" fmla="*/ 71 w 10006"/>
                  <a:gd name="connsiteY5" fmla="*/ 9462 h 10034"/>
                  <a:gd name="connsiteX6" fmla="*/ 9558 w 10006"/>
                  <a:gd name="connsiteY6" fmla="*/ 6652 h 10034"/>
                  <a:gd name="connsiteX0" fmla="*/ 9558 w 9558"/>
                  <a:gd name="connsiteY0" fmla="*/ 6652 h 10197"/>
                  <a:gd name="connsiteX1" fmla="*/ 9355 w 9558"/>
                  <a:gd name="connsiteY1" fmla="*/ 6652 h 10197"/>
                  <a:gd name="connsiteX2" fmla="*/ 9153 w 9558"/>
                  <a:gd name="connsiteY2" fmla="*/ 6380 h 10197"/>
                  <a:gd name="connsiteX3" fmla="*/ 1887 w 9558"/>
                  <a:gd name="connsiteY3" fmla="*/ 215 h 10197"/>
                  <a:gd name="connsiteX4" fmla="*/ 8236 w 9558"/>
                  <a:gd name="connsiteY4" fmla="*/ 6382 h 10197"/>
                  <a:gd name="connsiteX5" fmla="*/ 71 w 9558"/>
                  <a:gd name="connsiteY5" fmla="*/ 9462 h 10197"/>
                  <a:gd name="connsiteX6" fmla="*/ 9558 w 9558"/>
                  <a:gd name="connsiteY6" fmla="*/ 6652 h 10197"/>
                  <a:gd name="connsiteX0" fmla="*/ 10000 w 10000"/>
                  <a:gd name="connsiteY0" fmla="*/ 6696 h 10173"/>
                  <a:gd name="connsiteX1" fmla="*/ 9788 w 10000"/>
                  <a:gd name="connsiteY1" fmla="*/ 6696 h 10173"/>
                  <a:gd name="connsiteX2" fmla="*/ 9576 w 10000"/>
                  <a:gd name="connsiteY2" fmla="*/ 6430 h 10173"/>
                  <a:gd name="connsiteX3" fmla="*/ 1974 w 10000"/>
                  <a:gd name="connsiteY3" fmla="*/ 384 h 10173"/>
                  <a:gd name="connsiteX4" fmla="*/ 8617 w 10000"/>
                  <a:gd name="connsiteY4" fmla="*/ 6432 h 10173"/>
                  <a:gd name="connsiteX5" fmla="*/ 74 w 10000"/>
                  <a:gd name="connsiteY5" fmla="*/ 9452 h 10173"/>
                  <a:gd name="connsiteX6" fmla="*/ 10000 w 10000"/>
                  <a:gd name="connsiteY6" fmla="*/ 6696 h 10173"/>
                  <a:gd name="connsiteX0" fmla="*/ 10000 w 10000"/>
                  <a:gd name="connsiteY0" fmla="*/ 6696 h 10173"/>
                  <a:gd name="connsiteX1" fmla="*/ 9788 w 10000"/>
                  <a:gd name="connsiteY1" fmla="*/ 6696 h 10173"/>
                  <a:gd name="connsiteX2" fmla="*/ 9576 w 10000"/>
                  <a:gd name="connsiteY2" fmla="*/ 6430 h 10173"/>
                  <a:gd name="connsiteX3" fmla="*/ 1974 w 10000"/>
                  <a:gd name="connsiteY3" fmla="*/ 384 h 10173"/>
                  <a:gd name="connsiteX4" fmla="*/ 8617 w 10000"/>
                  <a:gd name="connsiteY4" fmla="*/ 6432 h 10173"/>
                  <a:gd name="connsiteX5" fmla="*/ 74 w 10000"/>
                  <a:gd name="connsiteY5" fmla="*/ 9452 h 10173"/>
                  <a:gd name="connsiteX6" fmla="*/ 10000 w 10000"/>
                  <a:gd name="connsiteY6" fmla="*/ 6696 h 10173"/>
                  <a:gd name="connsiteX0" fmla="*/ 10000 w 10000"/>
                  <a:gd name="connsiteY0" fmla="*/ 6747 h 10224"/>
                  <a:gd name="connsiteX1" fmla="*/ 9788 w 10000"/>
                  <a:gd name="connsiteY1" fmla="*/ 6747 h 10224"/>
                  <a:gd name="connsiteX2" fmla="*/ 9576 w 10000"/>
                  <a:gd name="connsiteY2" fmla="*/ 6481 h 10224"/>
                  <a:gd name="connsiteX3" fmla="*/ 1974 w 10000"/>
                  <a:gd name="connsiteY3" fmla="*/ 435 h 10224"/>
                  <a:gd name="connsiteX4" fmla="*/ 8617 w 10000"/>
                  <a:gd name="connsiteY4" fmla="*/ 6483 h 10224"/>
                  <a:gd name="connsiteX5" fmla="*/ 74 w 10000"/>
                  <a:gd name="connsiteY5" fmla="*/ 9503 h 10224"/>
                  <a:gd name="connsiteX6" fmla="*/ 10000 w 10000"/>
                  <a:gd name="connsiteY6" fmla="*/ 6747 h 10224"/>
                  <a:gd name="connsiteX0" fmla="*/ 10000 w 10000"/>
                  <a:gd name="connsiteY0" fmla="*/ 5820 h 9297"/>
                  <a:gd name="connsiteX1" fmla="*/ 9788 w 10000"/>
                  <a:gd name="connsiteY1" fmla="*/ 5820 h 9297"/>
                  <a:gd name="connsiteX2" fmla="*/ 9576 w 10000"/>
                  <a:gd name="connsiteY2" fmla="*/ 5554 h 9297"/>
                  <a:gd name="connsiteX3" fmla="*/ 2180 w 10000"/>
                  <a:gd name="connsiteY3" fmla="*/ 500 h 9297"/>
                  <a:gd name="connsiteX4" fmla="*/ 8617 w 10000"/>
                  <a:gd name="connsiteY4" fmla="*/ 5556 h 9297"/>
                  <a:gd name="connsiteX5" fmla="*/ 74 w 10000"/>
                  <a:gd name="connsiteY5" fmla="*/ 8576 h 9297"/>
                  <a:gd name="connsiteX6" fmla="*/ 10000 w 10000"/>
                  <a:gd name="connsiteY6" fmla="*/ 5820 h 9297"/>
                  <a:gd name="connsiteX0" fmla="*/ 10000 w 10000"/>
                  <a:gd name="connsiteY0" fmla="*/ 6260 h 10000"/>
                  <a:gd name="connsiteX1" fmla="*/ 9788 w 10000"/>
                  <a:gd name="connsiteY1" fmla="*/ 6260 h 10000"/>
                  <a:gd name="connsiteX2" fmla="*/ 9576 w 10000"/>
                  <a:gd name="connsiteY2" fmla="*/ 5974 h 10000"/>
                  <a:gd name="connsiteX3" fmla="*/ 2180 w 10000"/>
                  <a:gd name="connsiteY3" fmla="*/ 538 h 10000"/>
                  <a:gd name="connsiteX4" fmla="*/ 8617 w 10000"/>
                  <a:gd name="connsiteY4" fmla="*/ 5976 h 10000"/>
                  <a:gd name="connsiteX5" fmla="*/ 74 w 10000"/>
                  <a:gd name="connsiteY5" fmla="*/ 9224 h 10000"/>
                  <a:gd name="connsiteX6" fmla="*/ 10000 w 10000"/>
                  <a:gd name="connsiteY6" fmla="*/ 6260 h 10000"/>
                  <a:gd name="connsiteX0" fmla="*/ 10000 w 10000"/>
                  <a:gd name="connsiteY0" fmla="*/ 6206 h 9946"/>
                  <a:gd name="connsiteX1" fmla="*/ 9788 w 10000"/>
                  <a:gd name="connsiteY1" fmla="*/ 6206 h 9946"/>
                  <a:gd name="connsiteX2" fmla="*/ 9576 w 10000"/>
                  <a:gd name="connsiteY2" fmla="*/ 5920 h 9946"/>
                  <a:gd name="connsiteX3" fmla="*/ 2180 w 10000"/>
                  <a:gd name="connsiteY3" fmla="*/ 484 h 9946"/>
                  <a:gd name="connsiteX4" fmla="*/ 8617 w 10000"/>
                  <a:gd name="connsiteY4" fmla="*/ 5922 h 9946"/>
                  <a:gd name="connsiteX5" fmla="*/ 74 w 10000"/>
                  <a:gd name="connsiteY5" fmla="*/ 9170 h 9946"/>
                  <a:gd name="connsiteX6" fmla="*/ 10000 w 10000"/>
                  <a:gd name="connsiteY6" fmla="*/ 6206 h 9946"/>
                  <a:gd name="connsiteX0" fmla="*/ 10000 w 10000"/>
                  <a:gd name="connsiteY0" fmla="*/ 6240 h 10000"/>
                  <a:gd name="connsiteX1" fmla="*/ 9788 w 10000"/>
                  <a:gd name="connsiteY1" fmla="*/ 6240 h 10000"/>
                  <a:gd name="connsiteX2" fmla="*/ 9576 w 10000"/>
                  <a:gd name="connsiteY2" fmla="*/ 5952 h 10000"/>
                  <a:gd name="connsiteX3" fmla="*/ 2180 w 10000"/>
                  <a:gd name="connsiteY3" fmla="*/ 487 h 10000"/>
                  <a:gd name="connsiteX4" fmla="*/ 8617 w 10000"/>
                  <a:gd name="connsiteY4" fmla="*/ 5954 h 10000"/>
                  <a:gd name="connsiteX5" fmla="*/ 74 w 10000"/>
                  <a:gd name="connsiteY5" fmla="*/ 9220 h 10000"/>
                  <a:gd name="connsiteX6" fmla="*/ 10000 w 10000"/>
                  <a:gd name="connsiteY6" fmla="*/ 6240 h 10000"/>
                  <a:gd name="connsiteX0" fmla="*/ 10010 w 10010"/>
                  <a:gd name="connsiteY0" fmla="*/ 6240 h 10000"/>
                  <a:gd name="connsiteX1" fmla="*/ 9798 w 10010"/>
                  <a:gd name="connsiteY1" fmla="*/ 6240 h 10000"/>
                  <a:gd name="connsiteX2" fmla="*/ 9586 w 10010"/>
                  <a:gd name="connsiteY2" fmla="*/ 5952 h 10000"/>
                  <a:gd name="connsiteX3" fmla="*/ 2190 w 10010"/>
                  <a:gd name="connsiteY3" fmla="*/ 487 h 10000"/>
                  <a:gd name="connsiteX4" fmla="*/ 8627 w 10010"/>
                  <a:gd name="connsiteY4" fmla="*/ 5954 h 10000"/>
                  <a:gd name="connsiteX5" fmla="*/ 84 w 10010"/>
                  <a:gd name="connsiteY5" fmla="*/ 9220 h 10000"/>
                  <a:gd name="connsiteX6" fmla="*/ 10010 w 10010"/>
                  <a:gd name="connsiteY6" fmla="*/ 624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0" name="Freeform 105"/>
              <p:cNvSpPr>
                <a:spLocks/>
              </p:cNvSpPr>
              <p:nvPr/>
            </p:nvSpPr>
            <p:spPr bwMode="auto">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1" name="Freeform 106"/>
              <p:cNvSpPr>
                <a:spLocks/>
              </p:cNvSpPr>
              <p:nvPr/>
            </p:nvSpPr>
            <p:spPr bwMode="auto">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sp>
            <p:nvSpPr>
              <p:cNvPr id="82" name="Freeform 106"/>
              <p:cNvSpPr>
                <a:spLocks/>
              </p:cNvSpPr>
              <p:nvPr/>
            </p:nvSpPr>
            <p:spPr bwMode="auto">
              <a:xfrm>
                <a:off x="6222894" y="1584913"/>
                <a:ext cx="447228" cy="446160"/>
              </a:xfrm>
              <a:custGeom>
                <a:avLst/>
                <a:gdLst>
                  <a:gd name="T0" fmla="*/ 2147483647 w 72"/>
                  <a:gd name="T1" fmla="*/ 2147483647 h 72"/>
                  <a:gd name="T2" fmla="*/ 2147483647 w 72"/>
                  <a:gd name="T3" fmla="*/ 2147483647 h 72"/>
                  <a:gd name="T4" fmla="*/ 2147483647 w 72"/>
                  <a:gd name="T5" fmla="*/ 2147483647 h 72"/>
                  <a:gd name="T6" fmla="*/ 2147483647 w 72"/>
                  <a:gd name="T7" fmla="*/ 2147483647 h 72"/>
                  <a:gd name="T8" fmla="*/ 2147483647 w 72"/>
                  <a:gd name="T9" fmla="*/ 2147483647 h 72"/>
                  <a:gd name="T10" fmla="*/ 2147483647 w 72"/>
                  <a:gd name="T11" fmla="*/ 2147483647 h 72"/>
                  <a:gd name="T12" fmla="*/ 2147483647 w 72"/>
                  <a:gd name="T13" fmla="*/ 2147483647 h 72"/>
                  <a:gd name="T14" fmla="*/ 0 w 72"/>
                  <a:gd name="T15" fmla="*/ 2147483647 h 72"/>
                  <a:gd name="T16" fmla="*/ 2147483647 w 72"/>
                  <a:gd name="T17" fmla="*/ 2147483647 h 72"/>
                  <a:gd name="T18" fmla="*/ 2147483647 w 72"/>
                  <a:gd name="T19" fmla="*/ 2147483647 h 72"/>
                  <a:gd name="T20" fmla="*/ 2147483647 w 72"/>
                  <a:gd name="T21" fmla="*/ 2147483647 h 72"/>
                  <a:gd name="T22" fmla="*/ 2147483647 w 72"/>
                  <a:gd name="T23" fmla="*/ 2147483647 h 72"/>
                  <a:gd name="T24" fmla="*/ 2147483647 w 72"/>
                  <a:gd name="T25" fmla="*/ 2147483647 h 72"/>
                  <a:gd name="T26" fmla="*/ 2147483647 w 72"/>
                  <a:gd name="T27" fmla="*/ 2147483647 h 72"/>
                  <a:gd name="T28" fmla="*/ 2147483647 w 72"/>
                  <a:gd name="T29" fmla="*/ 2147483647 h 72"/>
                  <a:gd name="T30" fmla="*/ 2147483647 w 72"/>
                  <a:gd name="T31" fmla="*/ 2147483647 h 72"/>
                  <a:gd name="T32" fmla="*/ 2147483647 w 72"/>
                  <a:gd name="T33" fmla="*/ 2147483647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w="9525">
                <a:noFill/>
                <a:round/>
                <a:headEnd/>
                <a:tailEnd/>
              </a:ln>
            </p:spPr>
            <p:txBody>
              <a:bodyPr/>
              <a:lstStyle/>
              <a:p>
                <a:pPr eaLnBrk="0" fontAlgn="base" hangingPunct="0">
                  <a:spcBef>
                    <a:spcPct val="0"/>
                  </a:spcBef>
                  <a:spcAft>
                    <a:spcPct val="0"/>
                  </a:spcAft>
                  <a:defRPr/>
                </a:pPr>
                <a:endParaRPr lang="en-US" sz="1350">
                  <a:solidFill>
                    <a:prstClr val="white"/>
                  </a:solidFill>
                  <a:latin typeface="Comic Sans MS" panose="030F0702030302020204" pitchFamily="66" charset="0"/>
                </a:endParaRPr>
              </a:p>
            </p:txBody>
          </p:sp>
        </p:grpSp>
      </p:grpSp>
      <p:sp>
        <p:nvSpPr>
          <p:cNvPr id="2" name="Title 1"/>
          <p:cNvSpPr>
            <a:spLocks noGrp="1"/>
          </p:cNvSpPr>
          <p:nvPr>
            <p:ph type="ctrTitle"/>
          </p:nvPr>
        </p:nvSpPr>
        <p:spPr>
          <a:xfrm>
            <a:off x="1524005" y="1005840"/>
            <a:ext cx="9144001" cy="2651760"/>
          </a:xfrm>
        </p:spPr>
        <p:txBody>
          <a:bodyPr anchor="b">
            <a:normAutofit/>
          </a:bodyPr>
          <a:lstStyle>
            <a:lvl1pPr algn="ctr">
              <a:lnSpc>
                <a:spcPct val="80000"/>
              </a:lnSpc>
              <a:defRPr sz="5400">
                <a:solidFill>
                  <a:schemeClr val="tx1"/>
                </a:solidFill>
                <a:effectLst>
                  <a:outerShdw blurRad="50800" algn="ctr" rotWithShape="0">
                    <a:prstClr val="black">
                      <a:alpha val="35000"/>
                    </a:prstClr>
                  </a:outerShdw>
                </a:effectLst>
              </a:defRPr>
            </a:lvl1pPr>
          </a:lstStyle>
          <a:p>
            <a:r>
              <a:rPr lang="en-US" smtClean="0"/>
              <a:t>Click to edit Master title style</a:t>
            </a:r>
            <a:endParaRPr lang="en-US"/>
          </a:p>
        </p:txBody>
      </p:sp>
      <p:sp>
        <p:nvSpPr>
          <p:cNvPr id="3" name="Subtitle 2"/>
          <p:cNvSpPr>
            <a:spLocks noGrp="1"/>
          </p:cNvSpPr>
          <p:nvPr>
            <p:ph type="subTitle" idx="1"/>
          </p:nvPr>
        </p:nvSpPr>
        <p:spPr>
          <a:xfrm>
            <a:off x="1524005" y="3719592"/>
            <a:ext cx="9144001" cy="1082939"/>
          </a:xfrm>
        </p:spPr>
        <p:txBody>
          <a:bodyPr/>
          <a:lstStyle>
            <a:lvl1pPr marL="0" indent="0" algn="ctr">
              <a:spcBef>
                <a:spcPts val="750"/>
              </a:spcBef>
              <a:buNone/>
              <a:defRPr sz="1800">
                <a:effectLst>
                  <a:outerShdw blurRad="50800" algn="ctr" rotWithShape="0">
                    <a:prstClr val="black">
                      <a:alpha val="35000"/>
                    </a:prst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Tree>
    <p:extLst>
      <p:ext uri="{BB962C8B-B14F-4D97-AF65-F5344CB8AC3E}">
        <p14:creationId xmlns:p14="http://schemas.microsoft.com/office/powerpoint/2010/main" val="325874725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64"/>
          <p:cNvGrpSpPr>
            <a:grpSpLocks/>
          </p:cNvGrpSpPr>
          <p:nvPr>
            <p:custDataLst>
              <p:tags r:id="rId1"/>
            </p:custDataLst>
          </p:nvPr>
        </p:nvGrpSpPr>
        <p:grpSpPr bwMode="auto">
          <a:xfrm>
            <a:off x="11124147" y="4051300"/>
            <a:ext cx="964411" cy="2806700"/>
            <a:chOff x="11123612" y="4051301"/>
            <a:chExt cx="965215" cy="2807461"/>
          </a:xfrm>
        </p:grpSpPr>
        <p:sp>
          <p:nvSpPr>
            <p:cNvPr id="6" name="Freeform 44"/>
            <p:cNvSpPr>
              <a:spLocks/>
            </p:cNvSpPr>
            <p:nvPr/>
          </p:nvSpPr>
          <p:spPr bwMode="auto">
            <a:xfrm flipH="1">
              <a:off x="11669931" y="6858762"/>
              <a:ext cx="15928" cy="0"/>
            </a:xfrm>
            <a:custGeom>
              <a:avLst/>
              <a:gdLst>
                <a:gd name="T0" fmla="*/ 0 w 10"/>
                <a:gd name="T1" fmla="*/ 2147483647 w 10"/>
                <a:gd name="T2" fmla="*/ 0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10" y="0"/>
                  </a:lnTo>
                  <a:lnTo>
                    <a:pt x="0"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7" name="Line 45"/>
            <p:cNvSpPr>
              <a:spLocks noChangeShapeType="1"/>
            </p:cNvSpPr>
            <p:nvPr/>
          </p:nvSpPr>
          <p:spPr bwMode="auto">
            <a:xfrm flipH="1">
              <a:off x="11669931" y="6858762"/>
              <a:ext cx="15928"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8" name="Freeform 46"/>
            <p:cNvSpPr>
              <a:spLocks/>
            </p:cNvSpPr>
            <p:nvPr/>
          </p:nvSpPr>
          <p:spPr bwMode="auto">
            <a:xfrm flipH="1">
              <a:off x="11647632" y="5031055"/>
              <a:ext cx="90787" cy="1827707"/>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9" name="Freeform 47"/>
            <p:cNvSpPr>
              <a:spLocks/>
            </p:cNvSpPr>
            <p:nvPr/>
          </p:nvSpPr>
          <p:spPr bwMode="auto">
            <a:xfrm flipH="1">
              <a:off x="11123612" y="4545148"/>
              <a:ext cx="786825" cy="578007"/>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0" name="Freeform 48"/>
            <p:cNvSpPr>
              <a:spLocks/>
            </p:cNvSpPr>
            <p:nvPr/>
          </p:nvSpPr>
          <p:spPr bwMode="auto">
            <a:xfrm flipH="1">
              <a:off x="11227142" y="4707117"/>
              <a:ext cx="761341" cy="460500"/>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1" name="Freeform 49"/>
            <p:cNvSpPr>
              <a:spLocks/>
            </p:cNvSpPr>
            <p:nvPr/>
          </p:nvSpPr>
          <p:spPr bwMode="auto">
            <a:xfrm flipH="1">
              <a:off x="11399161" y="6010807"/>
              <a:ext cx="605250" cy="466852"/>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2" name="Freeform 10"/>
            <p:cNvSpPr>
              <a:spLocks/>
            </p:cNvSpPr>
            <p:nvPr/>
          </p:nvSpPr>
          <p:spPr bwMode="auto">
            <a:xfrm flipH="1">
              <a:off x="11902474" y="4591197"/>
              <a:ext cx="89195" cy="76221"/>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3" name="Freeform 16"/>
            <p:cNvSpPr>
              <a:spLocks/>
            </p:cNvSpPr>
            <p:nvPr/>
          </p:nvSpPr>
          <p:spPr bwMode="auto">
            <a:xfrm flipH="1">
              <a:off x="11962999" y="4051301"/>
              <a:ext cx="125828" cy="125447"/>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4" name="Freeform 18"/>
            <p:cNvSpPr>
              <a:spLocks/>
            </p:cNvSpPr>
            <p:nvPr/>
          </p:nvSpPr>
          <p:spPr bwMode="auto">
            <a:xfrm flipH="1">
              <a:off x="11837170" y="5670990"/>
              <a:ext cx="154499" cy="154030"/>
            </a:xfrm>
            <a:custGeom>
              <a:avLst/>
              <a:gdLst>
                <a:gd name="T0" fmla="*/ 2147483647 w 129"/>
                <a:gd name="T1" fmla="*/ 2147483647 h 130"/>
                <a:gd name="T2" fmla="*/ 2147483647 w 129"/>
                <a:gd name="T3" fmla="*/ 2147483647 h 130"/>
                <a:gd name="T4" fmla="*/ 2147483647 w 129"/>
                <a:gd name="T5" fmla="*/ 2147483647 h 130"/>
                <a:gd name="T6" fmla="*/ 2147483647 w 129"/>
                <a:gd name="T7" fmla="*/ 2147483647 h 130"/>
                <a:gd name="T8" fmla="*/ 2147483647 w 129"/>
                <a:gd name="T9" fmla="*/ 2147483647 h 130"/>
                <a:gd name="T10" fmla="*/ 2147483647 w 129"/>
                <a:gd name="T11" fmla="*/ 2147483647 h 130"/>
                <a:gd name="T12" fmla="*/ 2147483647 w 129"/>
                <a:gd name="T13" fmla="*/ 2147483647 h 130"/>
                <a:gd name="T14" fmla="*/ 2147483647 w 129"/>
                <a:gd name="T15" fmla="*/ 2147483647 h 130"/>
                <a:gd name="T16" fmla="*/ 2147483647 w 129"/>
                <a:gd name="T17" fmla="*/ 2147483647 h 130"/>
                <a:gd name="T18" fmla="*/ 2147483647 w 129"/>
                <a:gd name="T19" fmla="*/ 2147483647 h 130"/>
                <a:gd name="T20" fmla="*/ 2147483647 w 129"/>
                <a:gd name="T21" fmla="*/ 2147483647 h 130"/>
                <a:gd name="T22" fmla="*/ 2147483647 w 129"/>
                <a:gd name="T23" fmla="*/ 2147483647 h 130"/>
                <a:gd name="T24" fmla="*/ 2147483647 w 129"/>
                <a:gd name="T25" fmla="*/ 2147483647 h 130"/>
                <a:gd name="T26" fmla="*/ 2147483647 w 129"/>
                <a:gd name="T27" fmla="*/ 2147483647 h 130"/>
                <a:gd name="T28" fmla="*/ 0 w 129"/>
                <a:gd name="T29" fmla="*/ 2147483647 h 130"/>
                <a:gd name="T30" fmla="*/ 2147483647 w 129"/>
                <a:gd name="T31" fmla="*/ 2147483647 h 130"/>
                <a:gd name="T32" fmla="*/ 2147483647 w 129"/>
                <a:gd name="T33" fmla="*/ 2147483647 h 130"/>
                <a:gd name="T34" fmla="*/ 2147483647 w 129"/>
                <a:gd name="T35" fmla="*/ 2147483647 h 130"/>
                <a:gd name="T36" fmla="*/ 2147483647 w 129"/>
                <a:gd name="T37" fmla="*/ 2147483647 h 130"/>
                <a:gd name="T38" fmla="*/ 2147483647 w 129"/>
                <a:gd name="T39" fmla="*/ 2147483647 h 130"/>
                <a:gd name="T40" fmla="*/ 2147483647 w 129"/>
                <a:gd name="T41" fmla="*/ 2147483647 h 130"/>
                <a:gd name="T42" fmla="*/ 2147483647 w 129"/>
                <a:gd name="T43" fmla="*/ 2147483647 h 130"/>
                <a:gd name="T44" fmla="*/ 2147483647 w 129"/>
                <a:gd name="T45" fmla="*/ 2147483647 h 130"/>
                <a:gd name="T46" fmla="*/ 2147483647 w 129"/>
                <a:gd name="T47" fmla="*/ 2147483647 h 130"/>
                <a:gd name="T48" fmla="*/ 2147483647 w 129"/>
                <a:gd name="T49" fmla="*/ 2147483647 h 130"/>
                <a:gd name="T50" fmla="*/ 2147483647 w 129"/>
                <a:gd name="T51" fmla="*/ 2147483647 h 130"/>
                <a:gd name="T52" fmla="*/ 2147483647 w 129"/>
                <a:gd name="T53" fmla="*/ 2147483647 h 130"/>
                <a:gd name="T54" fmla="*/ 2147483647 w 129"/>
                <a:gd name="T55" fmla="*/ 2147483647 h 130"/>
                <a:gd name="T56" fmla="*/ 2147483647 w 129"/>
                <a:gd name="T57" fmla="*/ 2147483647 h 1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sp>
        <p:nvSpPr>
          <p:cNvPr id="2" name="Title 1"/>
          <p:cNvSpPr>
            <a:spLocks noGrp="1"/>
          </p:cNvSpPr>
          <p:nvPr>
            <p:ph type="title"/>
          </p:nvPr>
        </p:nvSpPr>
        <p:spPr>
          <a:xfrm>
            <a:off x="7699248" y="1996440"/>
            <a:ext cx="3200400" cy="2194560"/>
          </a:xfrm>
        </p:spPr>
        <p:txBody>
          <a:bodyPr anchor="b">
            <a:normAutofit/>
          </a:bodyPr>
          <a:lstStyle>
            <a:lvl1pPr>
              <a:defRPr sz="2550"/>
            </a:lvl1pPr>
          </a:lstStyle>
          <a:p>
            <a:r>
              <a:rPr lang="en-US" smtClean="0"/>
              <a:t>Click to edit Master title style</a:t>
            </a:r>
            <a:endParaRPr lang="en-US"/>
          </a:p>
        </p:txBody>
      </p:sp>
      <p:sp>
        <p:nvSpPr>
          <p:cNvPr id="3" name="Content Placeholder 2"/>
          <p:cNvSpPr>
            <a:spLocks noGrp="1"/>
          </p:cNvSpPr>
          <p:nvPr>
            <p:ph idx="1"/>
          </p:nvPr>
        </p:nvSpPr>
        <p:spPr>
          <a:xfrm>
            <a:off x="838200" y="838200"/>
            <a:ext cx="6400800" cy="5181600"/>
          </a:xfrm>
        </p:spPr>
        <p:txBody>
          <a:bodyPr>
            <a:normAutofit/>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97724" y="4258450"/>
            <a:ext cx="3203448" cy="1761373"/>
          </a:xfrm>
        </p:spPr>
        <p:txBody>
          <a:bodyPr/>
          <a:lstStyle>
            <a:lvl1pPr marL="0" indent="0">
              <a:spcBef>
                <a:spcPts val="75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15" name="Date Placeholder 4"/>
          <p:cNvSpPr>
            <a:spLocks noGrp="1"/>
          </p:cNvSpPr>
          <p:nvPr>
            <p:ph type="dt" sz="half" idx="10"/>
            <p:custDataLst>
              <p:tags r:id="rId2"/>
            </p:custDataLst>
          </p:nvPr>
        </p:nvSpPr>
        <p:spPr>
          <a:xfrm>
            <a:off x="9260573" y="6400800"/>
            <a:ext cx="2094331" cy="203200"/>
          </a:xfrm>
          <a:prstGeom prst="rect">
            <a:avLst/>
          </a:prstGeom>
        </p:spPr>
        <p:txBody>
          <a:bodyPr/>
          <a:lstStyle>
            <a:lvl1pPr>
              <a:defRPr>
                <a:solidFill>
                  <a:srgbClr val="1D5253"/>
                </a:solidFill>
              </a:defRPr>
            </a:lvl1pPr>
          </a:lstStyle>
          <a:p>
            <a:pPr eaLnBrk="0" fontAlgn="base" hangingPunct="0">
              <a:spcBef>
                <a:spcPct val="0"/>
              </a:spcBef>
              <a:spcAft>
                <a:spcPct val="0"/>
              </a:spcAft>
              <a:defRPr/>
            </a:pPr>
            <a:fld id="{652CD76F-D6B9-4B36-94D1-C0AAA784CE12}" type="datetimeFigureOut">
              <a:rPr lang="en-US">
                <a:latin typeface="Comic Sans MS" panose="030F0702030302020204" pitchFamily="66" charset="0"/>
              </a:rPr>
              <a:pPr eaLnBrk="0" fontAlgn="base" hangingPunct="0">
                <a:spcBef>
                  <a:spcPct val="0"/>
                </a:spcBef>
                <a:spcAft>
                  <a:spcPct val="0"/>
                </a:spcAft>
                <a:defRPr/>
              </a:pPr>
              <a:t>9/16/2016</a:t>
            </a:fld>
            <a:endParaRPr lang="en-US">
              <a:latin typeface="Comic Sans MS" panose="030F0702030302020204" pitchFamily="66" charset="0"/>
            </a:endParaRPr>
          </a:p>
        </p:txBody>
      </p:sp>
      <p:sp>
        <p:nvSpPr>
          <p:cNvPr id="16" name="Footer Placeholder 5"/>
          <p:cNvSpPr>
            <a:spLocks noGrp="1"/>
          </p:cNvSpPr>
          <p:nvPr>
            <p:ph type="ftr" sz="quarter" idx="11"/>
            <p:custDataLst>
              <p:tags r:id="rId3"/>
            </p:custDataLst>
          </p:nvPr>
        </p:nvSpPr>
        <p:spPr/>
        <p:txBody>
          <a:bodyPr/>
          <a:lstStyle>
            <a:lvl1pPr>
              <a:defRPr/>
            </a:lvl1pPr>
          </a:lstStyle>
          <a:p>
            <a:pPr>
              <a:defRPr/>
            </a:pPr>
            <a:endParaRPr lang="en-US"/>
          </a:p>
        </p:txBody>
      </p:sp>
      <p:sp>
        <p:nvSpPr>
          <p:cNvPr id="17" name="Slide Number Placeholder 6"/>
          <p:cNvSpPr>
            <a:spLocks noGrp="1"/>
          </p:cNvSpPr>
          <p:nvPr>
            <p:ph type="sldNum" sz="quarter" idx="12"/>
            <p:custDataLst>
              <p:tags r:id="rId4"/>
            </p:custDataLst>
          </p:nvPr>
        </p:nvSpPr>
        <p:spPr>
          <a:xfrm>
            <a:off x="11738442" y="6400800"/>
            <a:ext cx="418548" cy="203200"/>
          </a:xfrm>
          <a:prstGeom prst="rect">
            <a:avLst/>
          </a:prstGeom>
        </p:spPr>
        <p:txBody>
          <a:bodyPr vert="horz" wrap="square" lIns="91440" tIns="45720" rIns="91440" bIns="45720" numCol="1" anchor="t" anchorCtr="0" compatLnSpc="1">
            <a:prstTxWarp prst="textNoShape">
              <a:avLst/>
            </a:prstTxWarp>
          </a:bodyPr>
          <a:lstStyle>
            <a:lvl1pPr>
              <a:defRPr>
                <a:solidFill>
                  <a:srgbClr val="1D5253"/>
                </a:solidFill>
              </a:defRPr>
            </a:lvl1pPr>
          </a:lstStyle>
          <a:p>
            <a:pPr eaLnBrk="0" fontAlgn="base" hangingPunct="0">
              <a:spcBef>
                <a:spcPct val="0"/>
              </a:spcBef>
              <a:spcAft>
                <a:spcPct val="0"/>
              </a:spcAft>
            </a:pPr>
            <a:fld id="{B24FBBBC-E637-4B4C-8B99-03645EB76C14}" type="slidenum">
              <a:rPr lang="en-US" altLang="en-US">
                <a:latin typeface="Comic Sans MS" panose="030F0702030302020204" pitchFamily="66" charset="0"/>
              </a:rPr>
              <a:pPr eaLnBrk="0" fontAlgn="base" hangingPunct="0">
                <a:spcBef>
                  <a:spcPct val="0"/>
                </a:spcBef>
                <a:spcAft>
                  <a:spcPct val="0"/>
                </a:spcAft>
              </a:pPr>
              <a:t>‹#›</a:t>
            </a:fld>
            <a:endParaRPr lang="en-US" altLang="en-US">
              <a:latin typeface="Comic Sans MS" panose="030F0702030302020204" pitchFamily="66" charset="0"/>
            </a:endParaRPr>
          </a:p>
        </p:txBody>
      </p:sp>
    </p:spTree>
    <p:extLst>
      <p:ext uri="{BB962C8B-B14F-4D97-AF65-F5344CB8AC3E}">
        <p14:creationId xmlns:p14="http://schemas.microsoft.com/office/powerpoint/2010/main" val="827647605"/>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64"/>
          <p:cNvGrpSpPr>
            <a:grpSpLocks/>
          </p:cNvGrpSpPr>
          <p:nvPr>
            <p:custDataLst>
              <p:tags r:id="rId1"/>
            </p:custDataLst>
          </p:nvPr>
        </p:nvGrpSpPr>
        <p:grpSpPr bwMode="auto">
          <a:xfrm>
            <a:off x="11124147" y="4051300"/>
            <a:ext cx="964411" cy="2806700"/>
            <a:chOff x="11123612" y="4051301"/>
            <a:chExt cx="965215" cy="2807461"/>
          </a:xfrm>
        </p:grpSpPr>
        <p:sp>
          <p:nvSpPr>
            <p:cNvPr id="6" name="Freeform 44"/>
            <p:cNvSpPr>
              <a:spLocks/>
            </p:cNvSpPr>
            <p:nvPr/>
          </p:nvSpPr>
          <p:spPr bwMode="auto">
            <a:xfrm flipH="1">
              <a:off x="11669931" y="6858762"/>
              <a:ext cx="15928" cy="0"/>
            </a:xfrm>
            <a:custGeom>
              <a:avLst/>
              <a:gdLst>
                <a:gd name="T0" fmla="*/ 0 w 10"/>
                <a:gd name="T1" fmla="*/ 2147483647 w 10"/>
                <a:gd name="T2" fmla="*/ 0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10" y="0"/>
                  </a:lnTo>
                  <a:lnTo>
                    <a:pt x="0"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7" name="Line 45"/>
            <p:cNvSpPr>
              <a:spLocks noChangeShapeType="1"/>
            </p:cNvSpPr>
            <p:nvPr/>
          </p:nvSpPr>
          <p:spPr bwMode="auto">
            <a:xfrm flipH="1">
              <a:off x="11669931" y="6858762"/>
              <a:ext cx="15928"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8" name="Freeform 46"/>
            <p:cNvSpPr>
              <a:spLocks/>
            </p:cNvSpPr>
            <p:nvPr/>
          </p:nvSpPr>
          <p:spPr bwMode="auto">
            <a:xfrm flipH="1">
              <a:off x="11647632" y="5031055"/>
              <a:ext cx="90787" cy="1827707"/>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9" name="Freeform 47"/>
            <p:cNvSpPr>
              <a:spLocks/>
            </p:cNvSpPr>
            <p:nvPr/>
          </p:nvSpPr>
          <p:spPr bwMode="auto">
            <a:xfrm flipH="1">
              <a:off x="11123612" y="4545148"/>
              <a:ext cx="786825" cy="578007"/>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0" name="Freeform 48"/>
            <p:cNvSpPr>
              <a:spLocks/>
            </p:cNvSpPr>
            <p:nvPr/>
          </p:nvSpPr>
          <p:spPr bwMode="auto">
            <a:xfrm flipH="1">
              <a:off x="11227142" y="4707117"/>
              <a:ext cx="761341" cy="460500"/>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1" name="Freeform 49"/>
            <p:cNvSpPr>
              <a:spLocks/>
            </p:cNvSpPr>
            <p:nvPr/>
          </p:nvSpPr>
          <p:spPr bwMode="auto">
            <a:xfrm flipH="1">
              <a:off x="11399161" y="6010807"/>
              <a:ext cx="605250" cy="466852"/>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2" name="Freeform 10"/>
            <p:cNvSpPr>
              <a:spLocks/>
            </p:cNvSpPr>
            <p:nvPr/>
          </p:nvSpPr>
          <p:spPr bwMode="auto">
            <a:xfrm flipH="1">
              <a:off x="11902474" y="4591197"/>
              <a:ext cx="89195" cy="76221"/>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3" name="Freeform 16"/>
            <p:cNvSpPr>
              <a:spLocks/>
            </p:cNvSpPr>
            <p:nvPr/>
          </p:nvSpPr>
          <p:spPr bwMode="auto">
            <a:xfrm flipH="1">
              <a:off x="11962999" y="4051301"/>
              <a:ext cx="125828" cy="125447"/>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4" name="Freeform 18"/>
            <p:cNvSpPr>
              <a:spLocks/>
            </p:cNvSpPr>
            <p:nvPr/>
          </p:nvSpPr>
          <p:spPr bwMode="auto">
            <a:xfrm flipH="1">
              <a:off x="11837170" y="5670990"/>
              <a:ext cx="154499" cy="154030"/>
            </a:xfrm>
            <a:custGeom>
              <a:avLst/>
              <a:gdLst>
                <a:gd name="T0" fmla="*/ 2147483647 w 129"/>
                <a:gd name="T1" fmla="*/ 2147483647 h 130"/>
                <a:gd name="T2" fmla="*/ 2147483647 w 129"/>
                <a:gd name="T3" fmla="*/ 2147483647 h 130"/>
                <a:gd name="T4" fmla="*/ 2147483647 w 129"/>
                <a:gd name="T5" fmla="*/ 2147483647 h 130"/>
                <a:gd name="T6" fmla="*/ 2147483647 w 129"/>
                <a:gd name="T7" fmla="*/ 2147483647 h 130"/>
                <a:gd name="T8" fmla="*/ 2147483647 w 129"/>
                <a:gd name="T9" fmla="*/ 2147483647 h 130"/>
                <a:gd name="T10" fmla="*/ 2147483647 w 129"/>
                <a:gd name="T11" fmla="*/ 2147483647 h 130"/>
                <a:gd name="T12" fmla="*/ 2147483647 w 129"/>
                <a:gd name="T13" fmla="*/ 2147483647 h 130"/>
                <a:gd name="T14" fmla="*/ 2147483647 w 129"/>
                <a:gd name="T15" fmla="*/ 2147483647 h 130"/>
                <a:gd name="T16" fmla="*/ 2147483647 w 129"/>
                <a:gd name="T17" fmla="*/ 2147483647 h 130"/>
                <a:gd name="T18" fmla="*/ 2147483647 w 129"/>
                <a:gd name="T19" fmla="*/ 2147483647 h 130"/>
                <a:gd name="T20" fmla="*/ 2147483647 w 129"/>
                <a:gd name="T21" fmla="*/ 2147483647 h 130"/>
                <a:gd name="T22" fmla="*/ 2147483647 w 129"/>
                <a:gd name="T23" fmla="*/ 2147483647 h 130"/>
                <a:gd name="T24" fmla="*/ 2147483647 w 129"/>
                <a:gd name="T25" fmla="*/ 2147483647 h 130"/>
                <a:gd name="T26" fmla="*/ 2147483647 w 129"/>
                <a:gd name="T27" fmla="*/ 2147483647 h 130"/>
                <a:gd name="T28" fmla="*/ 0 w 129"/>
                <a:gd name="T29" fmla="*/ 2147483647 h 130"/>
                <a:gd name="T30" fmla="*/ 2147483647 w 129"/>
                <a:gd name="T31" fmla="*/ 2147483647 h 130"/>
                <a:gd name="T32" fmla="*/ 2147483647 w 129"/>
                <a:gd name="T33" fmla="*/ 2147483647 h 130"/>
                <a:gd name="T34" fmla="*/ 2147483647 w 129"/>
                <a:gd name="T35" fmla="*/ 2147483647 h 130"/>
                <a:gd name="T36" fmla="*/ 2147483647 w 129"/>
                <a:gd name="T37" fmla="*/ 2147483647 h 130"/>
                <a:gd name="T38" fmla="*/ 2147483647 w 129"/>
                <a:gd name="T39" fmla="*/ 2147483647 h 130"/>
                <a:gd name="T40" fmla="*/ 2147483647 w 129"/>
                <a:gd name="T41" fmla="*/ 2147483647 h 130"/>
                <a:gd name="T42" fmla="*/ 2147483647 w 129"/>
                <a:gd name="T43" fmla="*/ 2147483647 h 130"/>
                <a:gd name="T44" fmla="*/ 2147483647 w 129"/>
                <a:gd name="T45" fmla="*/ 2147483647 h 130"/>
                <a:gd name="T46" fmla="*/ 2147483647 w 129"/>
                <a:gd name="T47" fmla="*/ 2147483647 h 130"/>
                <a:gd name="T48" fmla="*/ 2147483647 w 129"/>
                <a:gd name="T49" fmla="*/ 2147483647 h 130"/>
                <a:gd name="T50" fmla="*/ 2147483647 w 129"/>
                <a:gd name="T51" fmla="*/ 2147483647 h 130"/>
                <a:gd name="T52" fmla="*/ 2147483647 w 129"/>
                <a:gd name="T53" fmla="*/ 2147483647 h 130"/>
                <a:gd name="T54" fmla="*/ 2147483647 w 129"/>
                <a:gd name="T55" fmla="*/ 2147483647 h 130"/>
                <a:gd name="T56" fmla="*/ 2147483647 w 129"/>
                <a:gd name="T57" fmla="*/ 2147483647 h 1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sp>
        <p:nvSpPr>
          <p:cNvPr id="2" name="Title 1"/>
          <p:cNvSpPr>
            <a:spLocks noGrp="1"/>
          </p:cNvSpPr>
          <p:nvPr>
            <p:ph type="title"/>
          </p:nvPr>
        </p:nvSpPr>
        <p:spPr>
          <a:xfrm>
            <a:off x="7699248" y="1993392"/>
            <a:ext cx="3200400" cy="2194560"/>
          </a:xfrm>
        </p:spPr>
        <p:txBody>
          <a:bodyPr anchor="b">
            <a:normAutofit/>
          </a:bodyPr>
          <a:lstStyle>
            <a:lvl1pPr>
              <a:defRPr sz="2550"/>
            </a:lvl1pPr>
          </a:lstStyle>
          <a:p>
            <a:r>
              <a:rPr lang="en-US" smtClean="0"/>
              <a:t>Click to edit Master title style</a:t>
            </a:r>
            <a:endParaRPr lang="en-US"/>
          </a:p>
        </p:txBody>
      </p:sp>
      <p:sp>
        <p:nvSpPr>
          <p:cNvPr id="3" name="Picture Placeholder 2"/>
          <p:cNvSpPr>
            <a:spLocks noGrp="1"/>
          </p:cNvSpPr>
          <p:nvPr>
            <p:ph type="pic" idx="1"/>
          </p:nvPr>
        </p:nvSpPr>
        <p:spPr>
          <a:xfrm>
            <a:off x="838199" y="838200"/>
            <a:ext cx="6400800" cy="5181600"/>
          </a:xfrm>
          <a:solidFill>
            <a:schemeClr val="bg2">
              <a:lumMod val="90000"/>
            </a:schemeClr>
          </a:solidFill>
          <a:ln w="76200">
            <a:solidFill>
              <a:schemeClr val="bg1"/>
            </a:solidFill>
            <a:miter lim="800000"/>
          </a:ln>
        </p:spPr>
        <p:txBody>
          <a:bodyPr tIns="365760" rtlCol="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7699248" y="4255008"/>
            <a:ext cx="3200400" cy="1764792"/>
          </a:xfrm>
        </p:spPr>
        <p:txBody>
          <a:bodyPr/>
          <a:lstStyle>
            <a:lvl1pPr marL="0" indent="0">
              <a:spcBef>
                <a:spcPts val="75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15" name="Date Placeholder 4"/>
          <p:cNvSpPr>
            <a:spLocks noGrp="1"/>
          </p:cNvSpPr>
          <p:nvPr>
            <p:ph type="dt" sz="half" idx="10"/>
            <p:custDataLst>
              <p:tags r:id="rId2"/>
            </p:custDataLst>
          </p:nvPr>
        </p:nvSpPr>
        <p:spPr>
          <a:xfrm>
            <a:off x="9260573" y="6400800"/>
            <a:ext cx="2094331" cy="203200"/>
          </a:xfrm>
          <a:prstGeom prst="rect">
            <a:avLst/>
          </a:prstGeom>
        </p:spPr>
        <p:txBody>
          <a:bodyPr/>
          <a:lstStyle>
            <a:lvl1pPr>
              <a:defRPr>
                <a:solidFill>
                  <a:srgbClr val="1D5253"/>
                </a:solidFill>
              </a:defRPr>
            </a:lvl1pPr>
          </a:lstStyle>
          <a:p>
            <a:pPr eaLnBrk="0" fontAlgn="base" hangingPunct="0">
              <a:spcBef>
                <a:spcPct val="0"/>
              </a:spcBef>
              <a:spcAft>
                <a:spcPct val="0"/>
              </a:spcAft>
              <a:defRPr/>
            </a:pPr>
            <a:fld id="{3E1B8B27-7CE7-48BA-80DF-062A6BCAE224}" type="datetimeFigureOut">
              <a:rPr lang="en-US">
                <a:latin typeface="Comic Sans MS" panose="030F0702030302020204" pitchFamily="66" charset="0"/>
              </a:rPr>
              <a:pPr eaLnBrk="0" fontAlgn="base" hangingPunct="0">
                <a:spcBef>
                  <a:spcPct val="0"/>
                </a:spcBef>
                <a:spcAft>
                  <a:spcPct val="0"/>
                </a:spcAft>
                <a:defRPr/>
              </a:pPr>
              <a:t>9/16/2016</a:t>
            </a:fld>
            <a:endParaRPr lang="en-US">
              <a:latin typeface="Comic Sans MS" panose="030F0702030302020204" pitchFamily="66" charset="0"/>
            </a:endParaRPr>
          </a:p>
        </p:txBody>
      </p:sp>
      <p:sp>
        <p:nvSpPr>
          <p:cNvPr id="16" name="Footer Placeholder 5"/>
          <p:cNvSpPr>
            <a:spLocks noGrp="1"/>
          </p:cNvSpPr>
          <p:nvPr>
            <p:ph type="ftr" sz="quarter" idx="11"/>
            <p:custDataLst>
              <p:tags r:id="rId3"/>
            </p:custDataLst>
          </p:nvPr>
        </p:nvSpPr>
        <p:spPr/>
        <p:txBody>
          <a:bodyPr/>
          <a:lstStyle>
            <a:lvl1pPr>
              <a:defRPr/>
            </a:lvl1pPr>
          </a:lstStyle>
          <a:p>
            <a:pPr>
              <a:defRPr/>
            </a:pPr>
            <a:endParaRPr lang="en-US"/>
          </a:p>
        </p:txBody>
      </p:sp>
      <p:sp>
        <p:nvSpPr>
          <p:cNvPr id="17" name="Slide Number Placeholder 6"/>
          <p:cNvSpPr>
            <a:spLocks noGrp="1"/>
          </p:cNvSpPr>
          <p:nvPr>
            <p:ph type="sldNum" sz="quarter" idx="12"/>
            <p:custDataLst>
              <p:tags r:id="rId4"/>
            </p:custDataLst>
          </p:nvPr>
        </p:nvSpPr>
        <p:spPr>
          <a:xfrm>
            <a:off x="11738442" y="6400800"/>
            <a:ext cx="418548" cy="203200"/>
          </a:xfrm>
          <a:prstGeom prst="rect">
            <a:avLst/>
          </a:prstGeom>
        </p:spPr>
        <p:txBody>
          <a:bodyPr vert="horz" wrap="square" lIns="91440" tIns="45720" rIns="91440" bIns="45720" numCol="1" anchor="t" anchorCtr="0" compatLnSpc="1">
            <a:prstTxWarp prst="textNoShape">
              <a:avLst/>
            </a:prstTxWarp>
          </a:bodyPr>
          <a:lstStyle>
            <a:lvl1pPr>
              <a:defRPr>
                <a:solidFill>
                  <a:srgbClr val="1D5253"/>
                </a:solidFill>
              </a:defRPr>
            </a:lvl1pPr>
          </a:lstStyle>
          <a:p>
            <a:pPr eaLnBrk="0" fontAlgn="base" hangingPunct="0">
              <a:spcBef>
                <a:spcPct val="0"/>
              </a:spcBef>
              <a:spcAft>
                <a:spcPct val="0"/>
              </a:spcAft>
            </a:pPr>
            <a:fld id="{6064B5FE-65DC-40EF-8396-C018E875F61E}" type="slidenum">
              <a:rPr lang="en-US" altLang="en-US">
                <a:latin typeface="Comic Sans MS" panose="030F0702030302020204" pitchFamily="66" charset="0"/>
              </a:rPr>
              <a:pPr eaLnBrk="0" fontAlgn="base" hangingPunct="0">
                <a:spcBef>
                  <a:spcPct val="0"/>
                </a:spcBef>
                <a:spcAft>
                  <a:spcPct val="0"/>
                </a:spcAft>
              </a:pPr>
              <a:t>‹#›</a:t>
            </a:fld>
            <a:endParaRPr lang="en-US" altLang="en-US">
              <a:latin typeface="Comic Sans MS" panose="030F0702030302020204" pitchFamily="66" charset="0"/>
            </a:endParaRPr>
          </a:p>
        </p:txBody>
      </p:sp>
    </p:spTree>
    <p:extLst>
      <p:ext uri="{BB962C8B-B14F-4D97-AF65-F5344CB8AC3E}">
        <p14:creationId xmlns:p14="http://schemas.microsoft.com/office/powerpoint/2010/main" val="1853987628"/>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a:xfrm>
            <a:off x="9260573" y="6400800"/>
            <a:ext cx="2094331" cy="203200"/>
          </a:xfrm>
          <a:prstGeom prst="rect">
            <a:avLst/>
          </a:prstGeom>
        </p:spPr>
        <p:txBody>
          <a:bodyPr/>
          <a:lstStyle>
            <a:lvl1pPr>
              <a:defRPr>
                <a:solidFill>
                  <a:srgbClr val="1D5253"/>
                </a:solidFill>
              </a:defRPr>
            </a:lvl1pPr>
          </a:lstStyle>
          <a:p>
            <a:pPr eaLnBrk="0" fontAlgn="base" hangingPunct="0">
              <a:spcBef>
                <a:spcPct val="0"/>
              </a:spcBef>
              <a:spcAft>
                <a:spcPct val="0"/>
              </a:spcAft>
              <a:defRPr/>
            </a:pPr>
            <a:fld id="{A1787DDA-072B-40FF-ABDB-CD142A21A2CE}" type="datetimeFigureOut">
              <a:rPr lang="en-US">
                <a:latin typeface="Comic Sans MS" panose="030F0702030302020204" pitchFamily="66" charset="0"/>
              </a:rPr>
              <a:pPr eaLnBrk="0" fontAlgn="base" hangingPunct="0">
                <a:spcBef>
                  <a:spcPct val="0"/>
                </a:spcBef>
                <a:spcAft>
                  <a:spcPct val="0"/>
                </a:spcAft>
                <a:defRPr/>
              </a:pPr>
              <a:t>9/16/2016</a:t>
            </a:fld>
            <a:endParaRPr lang="en-US">
              <a:latin typeface="Comic Sans MS" panose="030F0702030302020204" pitchFamily="66" charset="0"/>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a:xfrm>
            <a:off x="11738442" y="6400800"/>
            <a:ext cx="418548" cy="203200"/>
          </a:xfrm>
          <a:prstGeom prst="rect">
            <a:avLst/>
          </a:prstGeom>
        </p:spPr>
        <p:txBody>
          <a:bodyPr vert="horz" wrap="square" lIns="91440" tIns="45720" rIns="91440" bIns="45720" numCol="1" anchor="t" anchorCtr="0" compatLnSpc="1">
            <a:prstTxWarp prst="textNoShape">
              <a:avLst/>
            </a:prstTxWarp>
          </a:bodyPr>
          <a:lstStyle>
            <a:lvl1pPr>
              <a:defRPr>
                <a:solidFill>
                  <a:srgbClr val="1D5253"/>
                </a:solidFill>
              </a:defRPr>
            </a:lvl1pPr>
          </a:lstStyle>
          <a:p>
            <a:pPr eaLnBrk="0" fontAlgn="base" hangingPunct="0">
              <a:spcBef>
                <a:spcPct val="0"/>
              </a:spcBef>
              <a:spcAft>
                <a:spcPct val="0"/>
              </a:spcAft>
            </a:pPr>
            <a:fld id="{856CD2D2-8D31-483A-ACA4-CDF9717E7B39}" type="slidenum">
              <a:rPr lang="en-US" altLang="en-US">
                <a:latin typeface="Comic Sans MS" panose="030F0702030302020204" pitchFamily="66" charset="0"/>
              </a:rPr>
              <a:pPr eaLnBrk="0" fontAlgn="base" hangingPunct="0">
                <a:spcBef>
                  <a:spcPct val="0"/>
                </a:spcBef>
                <a:spcAft>
                  <a:spcPct val="0"/>
                </a:spcAft>
              </a:pPr>
              <a:t>‹#›</a:t>
            </a:fld>
            <a:endParaRPr lang="en-US" altLang="en-US">
              <a:latin typeface="Comic Sans MS" panose="030F0702030302020204" pitchFamily="66" charset="0"/>
            </a:endParaRPr>
          </a:p>
        </p:txBody>
      </p:sp>
    </p:spTree>
    <p:extLst>
      <p:ext uri="{BB962C8B-B14F-4D97-AF65-F5344CB8AC3E}">
        <p14:creationId xmlns:p14="http://schemas.microsoft.com/office/powerpoint/2010/main" val="3519862016"/>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2080" y="567675"/>
            <a:ext cx="1645920" cy="5452149"/>
          </a:xfrm>
        </p:spPr>
        <p:txBody>
          <a:bodyPr vert="eaVert"/>
          <a:lstStyle>
            <a:lvl1pP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524003" y="567652"/>
            <a:ext cx="7315200" cy="545214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custDataLst>
              <p:tags r:id="rId1"/>
            </p:custDataLst>
          </p:nvPr>
        </p:nvSpPr>
        <p:spPr>
          <a:xfrm>
            <a:off x="9260573" y="6400800"/>
            <a:ext cx="2094331" cy="203200"/>
          </a:xfrm>
          <a:prstGeom prst="rect">
            <a:avLst/>
          </a:prstGeom>
        </p:spPr>
        <p:txBody>
          <a:bodyPr/>
          <a:lstStyle>
            <a:lvl1pPr>
              <a:defRPr>
                <a:solidFill>
                  <a:srgbClr val="1D5253"/>
                </a:solidFill>
              </a:defRPr>
            </a:lvl1pPr>
          </a:lstStyle>
          <a:p>
            <a:pPr eaLnBrk="0" fontAlgn="base" hangingPunct="0">
              <a:spcBef>
                <a:spcPct val="0"/>
              </a:spcBef>
              <a:spcAft>
                <a:spcPct val="0"/>
              </a:spcAft>
              <a:defRPr/>
            </a:pPr>
            <a:fld id="{DCB4132A-1587-4173-8B85-98201968C6D5}" type="datetimeFigureOut">
              <a:rPr lang="en-US">
                <a:latin typeface="Comic Sans MS" panose="030F0702030302020204" pitchFamily="66" charset="0"/>
              </a:rPr>
              <a:pPr eaLnBrk="0" fontAlgn="base" hangingPunct="0">
                <a:spcBef>
                  <a:spcPct val="0"/>
                </a:spcBef>
                <a:spcAft>
                  <a:spcPct val="0"/>
                </a:spcAft>
                <a:defRPr/>
              </a:pPr>
              <a:t>9/16/2016</a:t>
            </a:fld>
            <a:endParaRPr lang="en-US">
              <a:latin typeface="Comic Sans MS" panose="030F0702030302020204" pitchFamily="66" charset="0"/>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a:xfrm>
            <a:off x="11738442" y="6400800"/>
            <a:ext cx="418548" cy="203200"/>
          </a:xfrm>
          <a:prstGeom prst="rect">
            <a:avLst/>
          </a:prstGeom>
        </p:spPr>
        <p:txBody>
          <a:bodyPr vert="horz" wrap="square" lIns="91440" tIns="45720" rIns="91440" bIns="45720" numCol="1" anchor="t" anchorCtr="0" compatLnSpc="1">
            <a:prstTxWarp prst="textNoShape">
              <a:avLst/>
            </a:prstTxWarp>
          </a:bodyPr>
          <a:lstStyle>
            <a:lvl1pPr>
              <a:defRPr>
                <a:solidFill>
                  <a:srgbClr val="1D5253"/>
                </a:solidFill>
              </a:defRPr>
            </a:lvl1pPr>
          </a:lstStyle>
          <a:p>
            <a:pPr eaLnBrk="0" fontAlgn="base" hangingPunct="0">
              <a:spcBef>
                <a:spcPct val="0"/>
              </a:spcBef>
              <a:spcAft>
                <a:spcPct val="0"/>
              </a:spcAft>
            </a:pPr>
            <a:fld id="{ED7921C3-23C8-4C9F-8F41-20D03A2C932F}" type="slidenum">
              <a:rPr lang="en-US" altLang="en-US">
                <a:latin typeface="Comic Sans MS" panose="030F0702030302020204" pitchFamily="66" charset="0"/>
              </a:rPr>
              <a:pPr eaLnBrk="0" fontAlgn="base" hangingPunct="0">
                <a:spcBef>
                  <a:spcPct val="0"/>
                </a:spcBef>
                <a:spcAft>
                  <a:spcPct val="0"/>
                </a:spcAft>
              </a:pPr>
              <a:t>‹#›</a:t>
            </a:fld>
            <a:endParaRPr lang="en-US" altLang="en-US">
              <a:latin typeface="Comic Sans MS" panose="030F0702030302020204" pitchFamily="66" charset="0"/>
            </a:endParaRPr>
          </a:p>
        </p:txBody>
      </p:sp>
    </p:spTree>
    <p:extLst>
      <p:ext uri="{BB962C8B-B14F-4D97-AF65-F5344CB8AC3E}">
        <p14:creationId xmlns:p14="http://schemas.microsoft.com/office/powerpoint/2010/main" val="2110757131"/>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01551" y="228600"/>
            <a:ext cx="9160933" cy="685800"/>
          </a:xfrm>
        </p:spPr>
        <p:txBody>
          <a:bodyPr>
            <a:noAutofit/>
          </a:bodyPr>
          <a:lstStyle>
            <a:lvl1pPr>
              <a:defRPr sz="3600"/>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914400" y="1828800"/>
            <a:ext cx="5029200" cy="3657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6146800" y="1828800"/>
            <a:ext cx="50292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46800" y="3733800"/>
            <a:ext cx="50292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noChangeArrowheads="1"/>
          </p:cNvSpPr>
          <p:nvPr>
            <p:ph type="dt" sz="half" idx="10"/>
            <p:custDataLst>
              <p:tags r:id="rId1"/>
            </p:custDataLst>
          </p:nvPr>
        </p:nvSpPr>
        <p:spPr>
          <a:xfrm>
            <a:off x="9260573" y="6400800"/>
            <a:ext cx="2094331" cy="203200"/>
          </a:xfrm>
          <a:prstGeom prst="rect">
            <a:avLst/>
          </a:prstGeom>
        </p:spPr>
        <p:txBody>
          <a:bodyPr/>
          <a:lstStyle>
            <a:lvl1pPr>
              <a:defRPr>
                <a:solidFill>
                  <a:srgbClr val="1D5253"/>
                </a:solidFill>
              </a:defRPr>
            </a:lvl1pPr>
          </a:lstStyle>
          <a:p>
            <a:pPr eaLnBrk="0" fontAlgn="base" hangingPunct="0">
              <a:spcBef>
                <a:spcPct val="0"/>
              </a:spcBef>
              <a:spcAft>
                <a:spcPct val="0"/>
              </a:spcAft>
              <a:defRPr/>
            </a:pPr>
            <a:endParaRPr lang="en-US">
              <a:latin typeface="Comic Sans MS" panose="030F0702030302020204" pitchFamily="66" charset="0"/>
            </a:endParaRPr>
          </a:p>
        </p:txBody>
      </p:sp>
      <p:sp>
        <p:nvSpPr>
          <p:cNvPr id="7" name="Rectangle 6"/>
          <p:cNvSpPr>
            <a:spLocks noGrp="1" noChangeArrowheads="1"/>
          </p:cNvSpPr>
          <p:nvPr>
            <p:ph type="ftr" sz="quarter" idx="11"/>
            <p:custDataLst>
              <p:tags r:id="rId2"/>
            </p:custDataLst>
          </p:nvPr>
        </p:nvSpPr>
        <p:spPr>
          <a:xfrm>
            <a:off x="838688" y="6400800"/>
            <a:ext cx="8000155" cy="203200"/>
          </a:xfrm>
        </p:spPr>
        <p:txBody>
          <a:bodyPr/>
          <a:lstStyle>
            <a:lvl1pPr>
              <a:defRPr/>
            </a:lvl1pPr>
          </a:lstStyle>
          <a:p>
            <a:pPr>
              <a:defRPr/>
            </a:pPr>
            <a:endParaRPr lang="en-US"/>
          </a:p>
        </p:txBody>
      </p:sp>
      <p:sp>
        <p:nvSpPr>
          <p:cNvPr id="8" name="Slide Number Placeholder 7"/>
          <p:cNvSpPr>
            <a:spLocks noGrp="1" noChangeArrowheads="1"/>
          </p:cNvSpPr>
          <p:nvPr>
            <p:ph type="sldNum" sz="quarter" idx="12"/>
            <p:custDataLst>
              <p:tags r:id="rId3"/>
            </p:custDataLst>
          </p:nvPr>
        </p:nvSpPr>
        <p:spPr>
          <a:xfrm>
            <a:off x="11738442" y="6400800"/>
            <a:ext cx="418548" cy="203200"/>
          </a:xfrm>
          <a:prstGeom prst="rect">
            <a:avLst/>
          </a:prstGeom>
        </p:spPr>
        <p:txBody>
          <a:bodyPr vert="horz" wrap="square" lIns="91440" tIns="45720" rIns="91440" bIns="45720" numCol="1" anchor="t" anchorCtr="0" compatLnSpc="1">
            <a:prstTxWarp prst="textNoShape">
              <a:avLst/>
            </a:prstTxWarp>
          </a:bodyPr>
          <a:lstStyle>
            <a:lvl1pPr>
              <a:defRPr>
                <a:solidFill>
                  <a:srgbClr val="1D5253"/>
                </a:solidFill>
              </a:defRPr>
            </a:lvl1pPr>
          </a:lstStyle>
          <a:p>
            <a:pPr eaLnBrk="0" fontAlgn="base" hangingPunct="0">
              <a:spcBef>
                <a:spcPct val="0"/>
              </a:spcBef>
              <a:spcAft>
                <a:spcPct val="0"/>
              </a:spcAft>
            </a:pPr>
            <a:fld id="{0E860316-887E-4476-AF4B-9BEDD8D1622F}" type="slidenum">
              <a:rPr lang="en-US" altLang="en-US">
                <a:latin typeface="Comic Sans MS" panose="030F0702030302020204" pitchFamily="66" charset="0"/>
              </a:rPr>
              <a:pPr eaLnBrk="0" fontAlgn="base" hangingPunct="0">
                <a:spcBef>
                  <a:spcPct val="0"/>
                </a:spcBef>
                <a:spcAft>
                  <a:spcPct val="0"/>
                </a:spcAft>
              </a:pPr>
              <a:t>‹#›</a:t>
            </a:fld>
            <a:endParaRPr lang="en-US" altLang="en-US">
              <a:latin typeface="Comic Sans MS" panose="030F0702030302020204" pitchFamily="66" charset="0"/>
            </a:endParaRPr>
          </a:p>
        </p:txBody>
      </p:sp>
    </p:spTree>
    <p:extLst>
      <p:ext uri="{BB962C8B-B14F-4D97-AF65-F5344CB8AC3E}">
        <p14:creationId xmlns:p14="http://schemas.microsoft.com/office/powerpoint/2010/main" val="34172322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828800"/>
            <a:ext cx="50292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46800" y="1828800"/>
            <a:ext cx="5029200" cy="3657600"/>
          </a:xfrm>
        </p:spPr>
        <p:txBody>
          <a:bodyPr rtlCol="0">
            <a:normAutofit/>
          </a:bodyPr>
          <a:lstStyle/>
          <a:p>
            <a:pPr lvl="0"/>
            <a:endParaRPr lang="en-US" noProof="0" smtClean="0"/>
          </a:p>
        </p:txBody>
      </p:sp>
      <p:sp>
        <p:nvSpPr>
          <p:cNvPr id="5" name="Rectangle 5"/>
          <p:cNvSpPr>
            <a:spLocks noGrp="1" noChangeArrowheads="1"/>
          </p:cNvSpPr>
          <p:nvPr>
            <p:ph type="dt" sz="half" idx="10"/>
            <p:custDataLst>
              <p:tags r:id="rId1"/>
            </p:custDataLst>
          </p:nvPr>
        </p:nvSpPr>
        <p:spPr>
          <a:xfrm>
            <a:off x="9260573" y="6400800"/>
            <a:ext cx="2094331" cy="203200"/>
          </a:xfrm>
          <a:prstGeom prst="rect">
            <a:avLst/>
          </a:prstGeom>
        </p:spPr>
        <p:txBody>
          <a:bodyPr/>
          <a:lstStyle>
            <a:lvl1pPr>
              <a:defRPr>
                <a:solidFill>
                  <a:srgbClr val="1D5253"/>
                </a:solidFill>
              </a:defRPr>
            </a:lvl1pPr>
          </a:lstStyle>
          <a:p>
            <a:pPr eaLnBrk="0" fontAlgn="base" hangingPunct="0">
              <a:spcBef>
                <a:spcPct val="0"/>
              </a:spcBef>
              <a:spcAft>
                <a:spcPct val="0"/>
              </a:spcAft>
              <a:defRPr/>
            </a:pPr>
            <a:endParaRPr lang="en-US">
              <a:latin typeface="Comic Sans MS" panose="030F0702030302020204" pitchFamily="66" charset="0"/>
            </a:endParaRPr>
          </a:p>
        </p:txBody>
      </p:sp>
      <p:sp>
        <p:nvSpPr>
          <p:cNvPr id="6" name="Rectangle 6"/>
          <p:cNvSpPr>
            <a:spLocks noGrp="1" noChangeArrowheads="1"/>
          </p:cNvSpPr>
          <p:nvPr>
            <p:ph type="ftr" sz="quarter" idx="11"/>
            <p:custDataLst>
              <p:tags r:id="rId2"/>
            </p:custDataLst>
          </p:nvPr>
        </p:nvSpPr>
        <p:spPr>
          <a:xfrm>
            <a:off x="838688" y="6400800"/>
            <a:ext cx="8000155" cy="203200"/>
          </a:xfrm>
        </p:spPr>
        <p:txBody>
          <a:bodyPr/>
          <a:lstStyle>
            <a:lvl1pPr>
              <a:defRPr/>
            </a:lvl1pPr>
          </a:lstStyle>
          <a:p>
            <a:pPr>
              <a:defRPr/>
            </a:pPr>
            <a:endParaRPr lang="en-US"/>
          </a:p>
        </p:txBody>
      </p:sp>
      <p:sp>
        <p:nvSpPr>
          <p:cNvPr id="7" name="Rectangle 7"/>
          <p:cNvSpPr>
            <a:spLocks noGrp="1" noChangeArrowheads="1"/>
          </p:cNvSpPr>
          <p:nvPr>
            <p:ph type="sldNum" sz="quarter" idx="12"/>
            <p:custDataLst>
              <p:tags r:id="rId3"/>
            </p:custDataLst>
          </p:nvPr>
        </p:nvSpPr>
        <p:spPr>
          <a:xfrm>
            <a:off x="11738442" y="6400800"/>
            <a:ext cx="418548" cy="203200"/>
          </a:xfrm>
          <a:prstGeom prst="rect">
            <a:avLst/>
          </a:prstGeom>
        </p:spPr>
        <p:txBody>
          <a:bodyPr vert="horz" wrap="square" lIns="91440" tIns="45720" rIns="91440" bIns="45720" numCol="1" anchor="t" anchorCtr="0" compatLnSpc="1">
            <a:prstTxWarp prst="textNoShape">
              <a:avLst/>
            </a:prstTxWarp>
          </a:bodyPr>
          <a:lstStyle>
            <a:lvl1pPr>
              <a:defRPr>
                <a:solidFill>
                  <a:srgbClr val="1D5253"/>
                </a:solidFill>
              </a:defRPr>
            </a:lvl1pPr>
          </a:lstStyle>
          <a:p>
            <a:pPr eaLnBrk="0" fontAlgn="base" hangingPunct="0">
              <a:spcBef>
                <a:spcPct val="0"/>
              </a:spcBef>
              <a:spcAft>
                <a:spcPct val="0"/>
              </a:spcAft>
            </a:pPr>
            <a:fld id="{87CCD9B7-8A08-4ACC-AB11-CC3ABF7C850B}" type="slidenum">
              <a:rPr lang="en-US" altLang="en-US">
                <a:latin typeface="Comic Sans MS" panose="030F0702030302020204" pitchFamily="66" charset="0"/>
              </a:rPr>
              <a:pPr eaLnBrk="0" fontAlgn="base" hangingPunct="0">
                <a:spcBef>
                  <a:spcPct val="0"/>
                </a:spcBef>
                <a:spcAft>
                  <a:spcPct val="0"/>
                </a:spcAft>
              </a:pPr>
              <a:t>‹#›</a:t>
            </a:fld>
            <a:endParaRPr lang="en-US" altLang="en-US">
              <a:latin typeface="Comic Sans MS" panose="030F0702030302020204" pitchFamily="66" charset="0"/>
            </a:endParaRPr>
          </a:p>
        </p:txBody>
      </p:sp>
    </p:spTree>
    <p:extLst>
      <p:ext uri="{BB962C8B-B14F-4D97-AF65-F5344CB8AC3E}">
        <p14:creationId xmlns:p14="http://schemas.microsoft.com/office/powerpoint/2010/main" val="2788869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103632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2133600"/>
            <a:ext cx="10363200" cy="3962400"/>
          </a:xfrm>
        </p:spPr>
        <p:txBody>
          <a:bodyPr/>
          <a:lstStyle/>
          <a:p>
            <a:pPr lvl="0"/>
            <a:endParaRPr lang="en-US" noProof="0" smtClean="0"/>
          </a:p>
        </p:txBody>
      </p:sp>
      <p:sp>
        <p:nvSpPr>
          <p:cNvPr id="4" name="Rectangle 4"/>
          <p:cNvSpPr>
            <a:spLocks noGrp="1" noChangeArrowheads="1"/>
          </p:cNvSpPr>
          <p:nvPr>
            <p:ph type="dt" sz="half" idx="10"/>
            <p:custDataLst>
              <p:tags r:id="rId1"/>
            </p:custDataLst>
          </p:nvPr>
        </p:nvSpPr>
        <p:spPr>
          <a:xfrm>
            <a:off x="8009705" y="549278"/>
            <a:ext cx="1586663" cy="296863"/>
          </a:xfrm>
          <a:prstGeom prst="rect">
            <a:avLst/>
          </a:prstGeom>
        </p:spPr>
        <p:txBody>
          <a:bodyPr/>
          <a:lstStyle>
            <a:lvl1pPr>
              <a:defRPr>
                <a:solidFill>
                  <a:srgbClr val="1D5253"/>
                </a:solidFill>
              </a:defRPr>
            </a:lvl1pPr>
          </a:lstStyle>
          <a:p>
            <a:pPr eaLnBrk="0" fontAlgn="base" hangingPunct="0">
              <a:spcBef>
                <a:spcPct val="0"/>
              </a:spcBef>
              <a:spcAft>
                <a:spcPct val="0"/>
              </a:spcAft>
              <a:defRPr/>
            </a:pPr>
            <a:endParaRPr lang="en-US">
              <a:latin typeface="Comic Sans MS" panose="030F0702030302020204" pitchFamily="66" charset="0"/>
            </a:endParaRPr>
          </a:p>
        </p:txBody>
      </p:sp>
      <p:sp>
        <p:nvSpPr>
          <p:cNvPr id="5" name="Rectangle 5"/>
          <p:cNvSpPr>
            <a:spLocks noGrp="1" noChangeArrowheads="1"/>
          </p:cNvSpPr>
          <p:nvPr>
            <p:ph type="ftr" sz="quarter" idx="11"/>
            <p:custDataLst>
              <p:tags r:id="rId2"/>
            </p:custDataLst>
          </p:nvPr>
        </p:nvSpPr>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xfrm>
            <a:off x="9752327" y="549278"/>
            <a:ext cx="1255644" cy="301625"/>
          </a:xfrm>
          <a:prstGeom prst="rect">
            <a:avLst/>
          </a:prstGeom>
        </p:spPr>
        <p:txBody>
          <a:bodyPr vert="horz" wrap="square" lIns="91440" tIns="45720" rIns="91440" bIns="45720" numCol="1" anchor="t" anchorCtr="0" compatLnSpc="1">
            <a:prstTxWarp prst="textNoShape">
              <a:avLst/>
            </a:prstTxWarp>
          </a:bodyPr>
          <a:lstStyle>
            <a:lvl1pPr>
              <a:defRPr>
                <a:solidFill>
                  <a:srgbClr val="1D5253"/>
                </a:solidFill>
              </a:defRPr>
            </a:lvl1pPr>
          </a:lstStyle>
          <a:p>
            <a:pPr eaLnBrk="0" fontAlgn="base" hangingPunct="0">
              <a:spcBef>
                <a:spcPct val="0"/>
              </a:spcBef>
              <a:spcAft>
                <a:spcPct val="0"/>
              </a:spcAft>
            </a:pPr>
            <a:fld id="{061BEAF7-49B7-4A9F-AC95-C306A06DA38D}" type="slidenum">
              <a:rPr lang="en-US" altLang="en-US">
                <a:latin typeface="Comic Sans MS" panose="030F0702030302020204" pitchFamily="66" charset="0"/>
              </a:rPr>
              <a:pPr eaLnBrk="0" fontAlgn="base" hangingPunct="0">
                <a:spcBef>
                  <a:spcPct val="0"/>
                </a:spcBef>
                <a:spcAft>
                  <a:spcPct val="0"/>
                </a:spcAft>
              </a:pPr>
              <a:t>‹#›</a:t>
            </a:fld>
            <a:endParaRPr lang="en-US" altLang="en-US">
              <a:latin typeface="Comic Sans MS" panose="030F0702030302020204" pitchFamily="66" charset="0"/>
            </a:endParaRPr>
          </a:p>
        </p:txBody>
      </p:sp>
    </p:spTree>
    <p:extLst>
      <p:ext uri="{BB962C8B-B14F-4D97-AF65-F5344CB8AC3E}">
        <p14:creationId xmlns:p14="http://schemas.microsoft.com/office/powerpoint/2010/main" val="39870947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srcRect/>
          <a:stretch>
            <a:fillRect/>
          </a:stretch>
        </p:blipFill>
        <p:spPr bwMode="auto">
          <a:xfrm>
            <a:off x="27055" y="20638"/>
            <a:ext cx="4664502" cy="2825750"/>
          </a:xfrm>
          <a:prstGeom prst="rect">
            <a:avLst/>
          </a:prstGeom>
          <a:noFill/>
          <a:ln w="9525">
            <a:noFill/>
            <a:miter lim="800000"/>
            <a:headEnd/>
            <a:tailEnd/>
          </a:ln>
        </p:spPr>
      </p:pic>
      <p:pic>
        <p:nvPicPr>
          <p:cNvPr id="5" name="Picture 7"/>
          <p:cNvPicPr>
            <a:picLocks noChangeAspect="1"/>
          </p:cNvPicPr>
          <p:nvPr/>
        </p:nvPicPr>
        <p:blipFill>
          <a:blip r:embed="rId3"/>
          <a:srcRect/>
          <a:stretch>
            <a:fillRect/>
          </a:stretch>
        </p:blipFill>
        <p:spPr bwMode="auto">
          <a:xfrm>
            <a:off x="4670869" y="20638"/>
            <a:ext cx="7500443" cy="2825750"/>
          </a:xfrm>
          <a:prstGeom prst="rect">
            <a:avLst/>
          </a:prstGeom>
          <a:noFill/>
          <a:ln w="9525">
            <a:noFill/>
            <a:miter lim="800000"/>
            <a:headEnd/>
            <a:tailEnd/>
          </a:ln>
        </p:spPr>
      </p:pic>
      <p:pic>
        <p:nvPicPr>
          <p:cNvPr id="6" name="Picture 8"/>
          <p:cNvPicPr>
            <a:picLocks noChangeAspect="1"/>
          </p:cNvPicPr>
          <p:nvPr/>
        </p:nvPicPr>
        <p:blipFill>
          <a:blip r:embed="rId4"/>
          <a:srcRect/>
          <a:stretch>
            <a:fillRect/>
          </a:stretch>
        </p:blipFill>
        <p:spPr bwMode="auto">
          <a:xfrm>
            <a:off x="28645" y="2817813"/>
            <a:ext cx="10224984" cy="2297112"/>
          </a:xfrm>
          <a:prstGeom prst="rect">
            <a:avLst/>
          </a:prstGeom>
          <a:noFill/>
          <a:ln w="9525">
            <a:noFill/>
            <a:miter lim="800000"/>
            <a:headEnd/>
            <a:tailEnd/>
          </a:ln>
        </p:spPr>
      </p:pic>
      <p:pic>
        <p:nvPicPr>
          <p:cNvPr id="7" name="Picture 9"/>
          <p:cNvPicPr>
            <a:picLocks noChangeAspect="1"/>
          </p:cNvPicPr>
          <p:nvPr/>
        </p:nvPicPr>
        <p:blipFill>
          <a:blip r:embed="rId5"/>
          <a:srcRect/>
          <a:stretch>
            <a:fillRect/>
          </a:stretch>
        </p:blipFill>
        <p:spPr bwMode="auto">
          <a:xfrm>
            <a:off x="10215436" y="2819400"/>
            <a:ext cx="1949510" cy="2293938"/>
          </a:xfrm>
          <a:prstGeom prst="rect">
            <a:avLst/>
          </a:prstGeom>
          <a:noFill/>
          <a:ln w="9525">
            <a:noFill/>
            <a:miter lim="800000"/>
            <a:headEnd/>
            <a:tailEnd/>
          </a:ln>
        </p:spPr>
      </p:pic>
      <p:pic>
        <p:nvPicPr>
          <p:cNvPr id="8" name="Picture 10"/>
          <p:cNvPicPr>
            <a:picLocks/>
          </p:cNvPicPr>
          <p:nvPr/>
        </p:nvPicPr>
        <p:blipFill>
          <a:blip r:embed="rId6"/>
          <a:srcRect/>
          <a:stretch>
            <a:fillRect/>
          </a:stretch>
        </p:blipFill>
        <p:spPr bwMode="auto">
          <a:xfrm>
            <a:off x="27055" y="5089534"/>
            <a:ext cx="12131524" cy="1738313"/>
          </a:xfrm>
          <a:prstGeom prst="rect">
            <a:avLst/>
          </a:prstGeom>
          <a:noFill/>
          <a:ln w="9525">
            <a:noFill/>
            <a:miter lim="800000"/>
            <a:headEnd/>
            <a:tailEnd/>
          </a:ln>
        </p:spPr>
      </p:pic>
      <p:sp>
        <p:nvSpPr>
          <p:cNvPr id="9" name="Rectangle 13"/>
          <p:cNvSpPr/>
          <p:nvPr/>
        </p:nvSpPr>
        <p:spPr>
          <a:xfrm>
            <a:off x="11673192" y="2470150"/>
            <a:ext cx="407408"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47F28"/>
              </a:solidFill>
            </a:endParaRPr>
          </a:p>
        </p:txBody>
      </p:sp>
      <p:sp>
        <p:nvSpPr>
          <p:cNvPr id="15" name="Text Placeholder 15"/>
          <p:cNvSpPr>
            <a:spLocks noGrp="1"/>
          </p:cNvSpPr>
          <p:nvPr>
            <p:ph type="body" sz="quarter" idx="14"/>
          </p:nvPr>
        </p:nvSpPr>
        <p:spPr>
          <a:xfrm>
            <a:off x="4775200" y="1295400"/>
            <a:ext cx="6807200" cy="1416269"/>
          </a:xfrm>
        </p:spPr>
        <p:txBody>
          <a:bodyPr anchor="b">
            <a:normAutofit/>
          </a:bodyPr>
          <a:lstStyle>
            <a:lvl1pPr algn="r">
              <a:buNone/>
              <a:defRPr lang="en-US" sz="3200" kern="1200" dirty="0" smtClean="0">
                <a:solidFill>
                  <a:schemeClr val="tx1">
                    <a:lumMod val="75000"/>
                    <a:lumOff val="25000"/>
                  </a:schemeClr>
                </a:solidFill>
                <a:latin typeface="Candara" pitchFamily="34" charset="0"/>
                <a:ea typeface="+mn-ea"/>
                <a:cs typeface="+mn-cs"/>
              </a:defRPr>
            </a:lvl1pPr>
          </a:lstStyle>
          <a:p>
            <a:pPr lvl="0"/>
            <a:r>
              <a:rPr lang="en-US" dirty="0" smtClean="0"/>
              <a:t>Click to edit Master text styles</a:t>
            </a:r>
          </a:p>
        </p:txBody>
      </p:sp>
      <p:sp>
        <p:nvSpPr>
          <p:cNvPr id="2" name="Title 1"/>
          <p:cNvSpPr>
            <a:spLocks noGrp="1"/>
          </p:cNvSpPr>
          <p:nvPr>
            <p:ph type="title"/>
          </p:nvPr>
        </p:nvSpPr>
        <p:spPr>
          <a:xfrm>
            <a:off x="141792" y="4114800"/>
            <a:ext cx="9753600" cy="914400"/>
          </a:xfrm>
        </p:spPr>
        <p:txBody>
          <a:bodyPr anchor="b">
            <a:normAutofit/>
          </a:bodyPr>
          <a:lstStyle>
            <a:lvl1pPr marL="0" indent="0">
              <a:defRPr lang="en-US" sz="5400" b="1" kern="1200" baseline="0">
                <a:solidFill>
                  <a:schemeClr val="bg1"/>
                </a:solidFill>
                <a:latin typeface="Candara" pitchFamily="34" charset="0"/>
                <a:ea typeface="+mn-ea"/>
                <a:cs typeface="Arial" pitchFamily="34" charset="0"/>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2823107680"/>
      </p:ext>
    </p:extLst>
  </p:cSld>
  <p:clrMapOvr>
    <a:masterClrMapping/>
  </p:clrMapOvr>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val 6"/>
          <p:cNvSpPr/>
          <p:nvPr/>
        </p:nvSpPr>
        <p:spPr>
          <a:xfrm>
            <a:off x="1016000" y="1946209"/>
            <a:ext cx="27432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dirty="0">
                <a:solidFill>
                  <a:prstClr val="white"/>
                </a:solidFill>
              </a:rPr>
              <a:t>             </a:t>
            </a:r>
          </a:p>
        </p:txBody>
      </p:sp>
      <p:sp>
        <p:nvSpPr>
          <p:cNvPr id="5" name="Rectangle 7"/>
          <p:cNvSpPr/>
          <p:nvPr/>
        </p:nvSpPr>
        <p:spPr>
          <a:xfrm>
            <a:off x="11582486" y="5265747"/>
            <a:ext cx="609521" cy="9683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dirty="0">
                <a:solidFill>
                  <a:srgbClr val="FF6600"/>
                </a:solidFill>
              </a:rPr>
              <a:t>           </a:t>
            </a:r>
          </a:p>
        </p:txBody>
      </p:sp>
      <p:sp>
        <p:nvSpPr>
          <p:cNvPr id="6" name="Oval 8"/>
          <p:cNvSpPr/>
          <p:nvPr/>
        </p:nvSpPr>
        <p:spPr>
          <a:xfrm>
            <a:off x="1343104" y="1992354"/>
            <a:ext cx="2111296"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dirty="0">
                <a:solidFill>
                  <a:prstClr val="white"/>
                </a:solidFill>
              </a:rPr>
              <a:t>       </a:t>
            </a:r>
          </a:p>
        </p:txBody>
      </p:sp>
      <p:sp>
        <p:nvSpPr>
          <p:cNvPr id="2" name="Title 1"/>
          <p:cNvSpPr>
            <a:spLocks noGrp="1"/>
          </p:cNvSpPr>
          <p:nvPr>
            <p:ph type="title"/>
          </p:nvPr>
        </p:nvSpPr>
        <p:spPr>
          <a:xfrm>
            <a:off x="3962400" y="1992354"/>
            <a:ext cx="7823200" cy="1970046"/>
          </a:xfrm>
        </p:spPr>
        <p:txBody>
          <a:bodyPr>
            <a:normAutofit/>
          </a:bodyPr>
          <a:lstStyle>
            <a:lvl1pPr algn="l">
              <a:defRPr sz="48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508003" y="5105426"/>
            <a:ext cx="109728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3861096"/>
      </p:ext>
    </p:extLst>
  </p:cSld>
  <p:clrMapOvr>
    <a:masterClrMapping/>
  </p:clrMapOvr>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p:cNvPicPr>
            <a:picLocks noChangeAspect="1"/>
          </p:cNvPicPr>
          <p:nvPr/>
        </p:nvPicPr>
        <p:blipFill>
          <a:blip r:embed="rId3"/>
          <a:srcRect l="2599" r="5875" b="5263"/>
          <a:stretch>
            <a:fillRect/>
          </a:stretch>
        </p:blipFill>
        <p:spPr bwMode="auto">
          <a:xfrm>
            <a:off x="4781" y="5867400"/>
            <a:ext cx="12191999" cy="1054100"/>
          </a:xfrm>
          <a:prstGeom prst="rect">
            <a:avLst/>
          </a:prstGeom>
          <a:noFill/>
          <a:ln w="9525">
            <a:noFill/>
            <a:miter lim="800000"/>
            <a:headEnd/>
            <a:tailEnd/>
          </a:ln>
        </p:spPr>
      </p:pic>
      <p:sp>
        <p:nvSpPr>
          <p:cNvPr id="2" name="Title 1"/>
          <p:cNvSpPr>
            <a:spLocks noGrp="1"/>
          </p:cNvSpPr>
          <p:nvPr>
            <p:ph type="title"/>
          </p:nvPr>
        </p:nvSpPr>
        <p:spPr>
          <a:xfrm>
            <a:off x="581573" y="76200"/>
            <a:ext cx="11204027" cy="685800"/>
          </a:xfrm>
        </p:spPr>
        <p:txBody>
          <a:bodyPr>
            <a:noAutofit/>
          </a:bodyPr>
          <a:lstStyle>
            <a:lvl1pPr algn="l">
              <a:defRPr sz="5400" b="0">
                <a:solidFill>
                  <a:schemeClr val="tx1">
                    <a:lumMod val="85000"/>
                    <a:lumOff val="1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4400">
                <a:solidFill>
                  <a:schemeClr val="tx1">
                    <a:lumMod val="85000"/>
                    <a:lumOff val="15000"/>
                  </a:schemeClr>
                </a:solidFill>
              </a:defRPr>
            </a:lvl1pPr>
            <a:lvl2pPr>
              <a:defRPr sz="3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a:xfrm>
            <a:off x="609522" y="6356359"/>
            <a:ext cx="2845489" cy="365125"/>
          </a:xfrm>
          <a:prstGeom prst="rect">
            <a:avLst/>
          </a:prstGeom>
        </p:spPr>
        <p:txBody>
          <a:bodyPr/>
          <a:lstStyle>
            <a:lvl1pPr fontAlgn="auto">
              <a:spcBef>
                <a:spcPts val="0"/>
              </a:spcBef>
              <a:spcAft>
                <a:spcPts val="0"/>
              </a:spcAft>
              <a:defRPr smtClean="0">
                <a:solidFill>
                  <a:srgbClr val="262626">
                    <a:lumMod val="85000"/>
                    <a:lumOff val="15000"/>
                  </a:srgbClr>
                </a:solidFill>
                <a:latin typeface="+mn-lt"/>
              </a:defRPr>
            </a:lvl1pPr>
          </a:lstStyle>
          <a:p>
            <a:pPr defTabSz="457200">
              <a:defRPr/>
            </a:pPr>
            <a:fld id="{3DED7CCB-2896-4C04-9295-2CAFF68405E6}" type="datetimeFigureOut">
              <a:rPr lang="en-US"/>
              <a:pPr defTabSz="457200">
                <a:defRPr/>
              </a:pPr>
              <a:t>9/16/2016</a:t>
            </a:fld>
            <a:endParaRPr lang="en-US" dirty="0"/>
          </a:p>
        </p:txBody>
      </p:sp>
      <p:sp>
        <p:nvSpPr>
          <p:cNvPr id="6" name="Footer Placeholder 4"/>
          <p:cNvSpPr>
            <a:spLocks noGrp="1"/>
          </p:cNvSpPr>
          <p:nvPr>
            <p:ph type="ftr" sz="quarter" idx="11"/>
          </p:nvPr>
        </p:nvSpPr>
        <p:spPr>
          <a:xfrm>
            <a:off x="4166388" y="6356359"/>
            <a:ext cx="3859236" cy="365125"/>
          </a:xfrm>
          <a:prstGeom prst="rect">
            <a:avLst/>
          </a:prstGeom>
        </p:spPr>
        <p:txBody>
          <a:bodyPr/>
          <a:lstStyle>
            <a:lvl1pPr fontAlgn="auto">
              <a:spcBef>
                <a:spcPts val="0"/>
              </a:spcBef>
              <a:spcAft>
                <a:spcPts val="0"/>
              </a:spcAft>
              <a:defRPr dirty="0">
                <a:solidFill>
                  <a:srgbClr val="262626">
                    <a:lumMod val="85000"/>
                    <a:lumOff val="15000"/>
                  </a:srgbClr>
                </a:solidFill>
                <a:latin typeface="+mn-lt"/>
              </a:defRPr>
            </a:lvl1pPr>
          </a:lstStyle>
          <a:p>
            <a:pPr defTabSz="457200">
              <a:defRPr/>
            </a:pPr>
            <a:endParaRPr lang="en-US"/>
          </a:p>
        </p:txBody>
      </p:sp>
      <p:sp>
        <p:nvSpPr>
          <p:cNvPr id="7" name="Slide Number Placeholder 5"/>
          <p:cNvSpPr>
            <a:spLocks noGrp="1"/>
          </p:cNvSpPr>
          <p:nvPr>
            <p:ph type="sldNum" sz="quarter" idx="12"/>
          </p:nvPr>
        </p:nvSpPr>
        <p:spPr>
          <a:xfrm>
            <a:off x="8736990" y="6356359"/>
            <a:ext cx="2845489" cy="365125"/>
          </a:xfrm>
          <a:prstGeom prst="rect">
            <a:avLst/>
          </a:prstGeom>
        </p:spPr>
        <p:txBody>
          <a:bodyPr/>
          <a:lstStyle>
            <a:lvl1pPr fontAlgn="auto">
              <a:spcBef>
                <a:spcPts val="0"/>
              </a:spcBef>
              <a:spcAft>
                <a:spcPts val="0"/>
              </a:spcAft>
              <a:defRPr smtClean="0">
                <a:solidFill>
                  <a:srgbClr val="262626">
                    <a:lumMod val="85000"/>
                    <a:lumOff val="15000"/>
                  </a:srgbClr>
                </a:solidFill>
                <a:latin typeface="+mn-lt"/>
              </a:defRPr>
            </a:lvl1pPr>
          </a:lstStyle>
          <a:p>
            <a:pPr defTabSz="457200">
              <a:defRPr/>
            </a:pPr>
            <a:fld id="{BA32E983-17C8-412A-83C1-DF275188D549}" type="slidenum">
              <a:rPr lang="en-US"/>
              <a:pPr defTabSz="457200">
                <a:defRPr/>
              </a:pPr>
              <a:t>‹#›</a:t>
            </a:fld>
            <a:endParaRPr lang="en-US" dirty="0"/>
          </a:p>
        </p:txBody>
      </p:sp>
    </p:spTree>
    <p:extLst>
      <p:ext uri="{BB962C8B-B14F-4D97-AF65-F5344CB8AC3E}">
        <p14:creationId xmlns:p14="http://schemas.microsoft.com/office/powerpoint/2010/main" val="1552785764"/>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ooter Placeholder 4"/>
          <p:cNvSpPr txBox="1">
            <a:spLocks/>
          </p:cNvSpPr>
          <p:nvPr userDrawn="1">
            <p:custDataLst>
              <p:tags r:id="rId1"/>
            </p:custDataLst>
          </p:nvPr>
        </p:nvSpPr>
        <p:spPr>
          <a:xfrm>
            <a:off x="1158565" y="6619875"/>
            <a:ext cx="8001747" cy="203200"/>
          </a:xfrm>
          <a:prstGeom prst="rect">
            <a:avLst/>
          </a:prstGeom>
        </p:spPr>
        <p:txBody>
          <a:bodyPr anchor="ctr"/>
          <a:lstStyle>
            <a:defPPr>
              <a:defRPr lang="en-US"/>
            </a:defPPr>
            <a:lvl1pPr algn="l" rtl="0" eaLnBrk="0" fontAlgn="base" hangingPunct="0">
              <a:spcBef>
                <a:spcPct val="0"/>
              </a:spcBef>
              <a:spcAft>
                <a:spcPct val="0"/>
              </a:spcAft>
              <a:defRPr sz="8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a:lstStyle>
          <a:p>
            <a:pPr>
              <a:defRPr/>
            </a:pPr>
            <a:r>
              <a:rPr lang="en-US" sz="600" dirty="0" smtClean="0">
                <a:solidFill>
                  <a:srgbClr val="1D5253"/>
                </a:solidFill>
              </a:rPr>
              <a:t>University of Kansas/ Center for Research on Learning  2003</a:t>
            </a:r>
            <a:endParaRPr lang="en-US" sz="600" dirty="0">
              <a:solidFill>
                <a:srgbClr val="1D5253"/>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3621832"/>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ontent: Emphasi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2"/>
          <p:cNvSpPr>
            <a:spLocks noGrp="1"/>
          </p:cNvSpPr>
          <p:nvPr>
            <p:ph idx="1"/>
          </p:nvPr>
        </p:nvSpPr>
        <p:spPr>
          <a:xfrm>
            <a:off x="609600" y="1600206"/>
            <a:ext cx="109728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3584567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7999" y="1"/>
            <a:ext cx="9424021" cy="838200"/>
          </a:xfrm>
        </p:spPr>
        <p:txBody>
          <a:bodyPr anchor="b">
            <a:normAutofit/>
          </a:bodyPr>
          <a:lstStyle>
            <a:lvl1pPr algn="l">
              <a:defRPr sz="48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76402"/>
            <a:ext cx="53848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76400"/>
            <a:ext cx="53848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335881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5"/>
          <p:cNvPicPr>
            <a:picLocks noChangeAspect="1"/>
          </p:cNvPicPr>
          <p:nvPr/>
        </p:nvPicPr>
        <p:blipFill>
          <a:blip r:embed="rId3"/>
          <a:srcRect/>
          <a:stretch>
            <a:fillRect/>
          </a:stretch>
        </p:blipFill>
        <p:spPr bwMode="auto">
          <a:xfrm>
            <a:off x="2" y="762000"/>
            <a:ext cx="3260854" cy="2286000"/>
          </a:xfrm>
          <a:prstGeom prst="rect">
            <a:avLst/>
          </a:prstGeom>
          <a:noFill/>
          <a:ln w="9525">
            <a:noFill/>
            <a:miter lim="800000"/>
            <a:headEnd/>
            <a:tailEnd/>
          </a:ln>
        </p:spPr>
      </p:pic>
      <p:sp>
        <p:nvSpPr>
          <p:cNvPr id="2" name="Title 1"/>
          <p:cNvSpPr>
            <a:spLocks noGrp="1"/>
          </p:cNvSpPr>
          <p:nvPr>
            <p:ph type="title"/>
          </p:nvPr>
        </p:nvSpPr>
        <p:spPr>
          <a:xfrm>
            <a:off x="1499200" y="2077200"/>
            <a:ext cx="9347200" cy="1143000"/>
          </a:xfrm>
        </p:spPr>
        <p:txBody>
          <a:bodyPr/>
          <a:lstStyle>
            <a:lvl1pPr algn="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28271301"/>
      </p:ext>
    </p:extLst>
  </p:cSld>
  <p:clrMapOvr>
    <a:masterClrMapping/>
  </p:clrMapOvr>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Only: Emphasi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387200" y="3081000"/>
            <a:ext cx="115824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378603" y="2424752"/>
            <a:ext cx="11592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Date Placeholder 1"/>
          <p:cNvSpPr>
            <a:spLocks noGrp="1"/>
          </p:cNvSpPr>
          <p:nvPr>
            <p:ph type="dt" sz="half" idx="10"/>
          </p:nvPr>
        </p:nvSpPr>
        <p:spPr>
          <a:xfrm>
            <a:off x="609522" y="6356359"/>
            <a:ext cx="2845489" cy="365125"/>
          </a:xfrm>
          <a:prstGeom prst="rect">
            <a:avLst/>
          </a:prstGeom>
        </p:spPr>
        <p:txBody>
          <a:bodyPr/>
          <a:lstStyle>
            <a:lvl1pPr fontAlgn="auto">
              <a:spcBef>
                <a:spcPts val="0"/>
              </a:spcBef>
              <a:spcAft>
                <a:spcPts val="0"/>
              </a:spcAft>
              <a:defRPr>
                <a:solidFill>
                  <a:srgbClr val="262626"/>
                </a:solidFill>
                <a:latin typeface="+mn-lt"/>
              </a:defRPr>
            </a:lvl1pPr>
          </a:lstStyle>
          <a:p>
            <a:pPr defTabSz="457200">
              <a:defRPr/>
            </a:pPr>
            <a:fld id="{C68A8773-6F67-487D-B5C5-2BF259BD67B6}" type="datetimeFigureOut">
              <a:rPr lang="en-US" smtClean="0"/>
              <a:pPr defTabSz="457200">
                <a:defRPr/>
              </a:pPr>
              <a:t>9/16/2016</a:t>
            </a:fld>
            <a:endParaRPr lang="en-US" dirty="0"/>
          </a:p>
        </p:txBody>
      </p:sp>
      <p:sp>
        <p:nvSpPr>
          <p:cNvPr id="5" name="Footer Placeholder 2"/>
          <p:cNvSpPr>
            <a:spLocks noGrp="1"/>
          </p:cNvSpPr>
          <p:nvPr>
            <p:ph type="ftr" sz="quarter" idx="11"/>
          </p:nvPr>
        </p:nvSpPr>
        <p:spPr>
          <a:xfrm>
            <a:off x="4166388" y="6356359"/>
            <a:ext cx="3859236" cy="365125"/>
          </a:xfrm>
          <a:prstGeom prst="rect">
            <a:avLst/>
          </a:prstGeom>
        </p:spPr>
        <p:txBody>
          <a:bodyPr/>
          <a:lstStyle>
            <a:lvl1pPr fontAlgn="auto">
              <a:spcBef>
                <a:spcPts val="0"/>
              </a:spcBef>
              <a:spcAft>
                <a:spcPts val="0"/>
              </a:spcAft>
              <a:defRPr dirty="0">
                <a:solidFill>
                  <a:srgbClr val="262626"/>
                </a:solidFill>
                <a:latin typeface="+mn-lt"/>
              </a:defRPr>
            </a:lvl1pPr>
          </a:lstStyle>
          <a:p>
            <a:pPr defTabSz="457200">
              <a:defRPr/>
            </a:pPr>
            <a:endParaRPr lang="en-US"/>
          </a:p>
        </p:txBody>
      </p:sp>
      <p:sp>
        <p:nvSpPr>
          <p:cNvPr id="8" name="Slide Number Placeholder 3"/>
          <p:cNvSpPr>
            <a:spLocks noGrp="1"/>
          </p:cNvSpPr>
          <p:nvPr>
            <p:ph type="sldNum" sz="quarter" idx="12"/>
          </p:nvPr>
        </p:nvSpPr>
        <p:spPr>
          <a:xfrm>
            <a:off x="8736990" y="6356359"/>
            <a:ext cx="2845489" cy="365125"/>
          </a:xfrm>
          <a:prstGeom prst="rect">
            <a:avLst/>
          </a:prstGeom>
        </p:spPr>
        <p:txBody>
          <a:bodyPr/>
          <a:lstStyle>
            <a:lvl1pPr fontAlgn="auto">
              <a:spcBef>
                <a:spcPts val="0"/>
              </a:spcBef>
              <a:spcAft>
                <a:spcPts val="0"/>
              </a:spcAft>
              <a:defRPr>
                <a:solidFill>
                  <a:srgbClr val="262626"/>
                </a:solidFill>
                <a:latin typeface="+mn-lt"/>
              </a:defRPr>
            </a:lvl1pPr>
          </a:lstStyle>
          <a:p>
            <a:pPr defTabSz="457200">
              <a:defRPr/>
            </a:pPr>
            <a:fld id="{74293F2A-B34F-446B-A7C2-0B34EFAC8E10}" type="slidenum">
              <a:rPr lang="en-US" smtClean="0"/>
              <a:pPr defTabSz="457200">
                <a:defRPr/>
              </a:pPr>
              <a:t>‹#›</a:t>
            </a:fld>
            <a:endParaRPr lang="en-US" dirty="0"/>
          </a:p>
        </p:txBody>
      </p:sp>
    </p:spTree>
    <p:extLst>
      <p:ext uri="{BB962C8B-B14F-4D97-AF65-F5344CB8AC3E}">
        <p14:creationId xmlns:p14="http://schemas.microsoft.com/office/powerpoint/2010/main" val="3992130547"/>
      </p:ext>
    </p:extLst>
  </p:cSld>
  <p:clrMapOvr>
    <a:masterClrMapping/>
  </p:clrMapOvr>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with Text ">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6"/>
          <p:cNvSpPr/>
          <p:nvPr/>
        </p:nvSpPr>
        <p:spPr>
          <a:xfrm>
            <a:off x="0" y="2895600"/>
            <a:ext cx="100584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9" name="Title 1"/>
          <p:cNvSpPr>
            <a:spLocks noGrp="1"/>
          </p:cNvSpPr>
          <p:nvPr>
            <p:ph type="title"/>
          </p:nvPr>
        </p:nvSpPr>
        <p:spPr>
          <a:xfrm>
            <a:off x="553156" y="3200400"/>
            <a:ext cx="93472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smtClean="0"/>
              <a:t>Click to edit Master title style</a:t>
            </a:r>
            <a:endParaRPr lang="en-US" dirty="0"/>
          </a:p>
        </p:txBody>
      </p:sp>
      <p:sp>
        <p:nvSpPr>
          <p:cNvPr id="10" name="Text Placeholder 15"/>
          <p:cNvSpPr>
            <a:spLocks noGrp="1"/>
          </p:cNvSpPr>
          <p:nvPr>
            <p:ph type="body" sz="quarter" idx="14"/>
          </p:nvPr>
        </p:nvSpPr>
        <p:spPr>
          <a:xfrm>
            <a:off x="6197600" y="664780"/>
            <a:ext cx="5588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text styles</a:t>
            </a:r>
          </a:p>
        </p:txBody>
      </p:sp>
    </p:spTree>
    <p:extLst>
      <p:ext uri="{BB962C8B-B14F-4D97-AF65-F5344CB8AC3E}">
        <p14:creationId xmlns:p14="http://schemas.microsoft.com/office/powerpoint/2010/main" val="114839324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17" y="609600"/>
            <a:ext cx="4011084" cy="8255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5071534" y="609600"/>
            <a:ext cx="6815667"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04817" y="1435127"/>
            <a:ext cx="4011084"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522" y="6356359"/>
            <a:ext cx="2845489" cy="365125"/>
          </a:xfrm>
          <a:prstGeom prst="rect">
            <a:avLst/>
          </a:prstGeom>
        </p:spPr>
        <p:txBody>
          <a:bodyPr/>
          <a:lstStyle>
            <a:lvl1pPr fontAlgn="auto">
              <a:spcBef>
                <a:spcPts val="0"/>
              </a:spcBef>
              <a:spcAft>
                <a:spcPts val="0"/>
              </a:spcAft>
              <a:defRPr smtClean="0">
                <a:solidFill>
                  <a:prstClr val="white"/>
                </a:solidFill>
                <a:latin typeface="+mn-lt"/>
              </a:defRPr>
            </a:lvl1pPr>
          </a:lstStyle>
          <a:p>
            <a:pPr defTabSz="457200">
              <a:defRPr/>
            </a:pPr>
            <a:fld id="{6DA773C2-2462-45B0-8054-2269F15E9B2E}" type="datetimeFigureOut">
              <a:rPr lang="en-US"/>
              <a:pPr defTabSz="457200">
                <a:defRPr/>
              </a:pPr>
              <a:t>9/16/2016</a:t>
            </a:fld>
            <a:endParaRPr lang="en-US" dirty="0"/>
          </a:p>
        </p:txBody>
      </p:sp>
      <p:sp>
        <p:nvSpPr>
          <p:cNvPr id="6" name="Footer Placeholder 5"/>
          <p:cNvSpPr>
            <a:spLocks noGrp="1"/>
          </p:cNvSpPr>
          <p:nvPr>
            <p:ph type="ftr" sz="quarter" idx="11"/>
          </p:nvPr>
        </p:nvSpPr>
        <p:spPr>
          <a:xfrm>
            <a:off x="4166388" y="6356359"/>
            <a:ext cx="3859236" cy="365125"/>
          </a:xfrm>
          <a:prstGeom prst="rect">
            <a:avLst/>
          </a:prstGeom>
        </p:spPr>
        <p:txBody>
          <a:bodyPr/>
          <a:lstStyle>
            <a:lvl1pPr fontAlgn="auto">
              <a:spcBef>
                <a:spcPts val="0"/>
              </a:spcBef>
              <a:spcAft>
                <a:spcPts val="0"/>
              </a:spcAft>
              <a:defRPr dirty="0">
                <a:solidFill>
                  <a:prstClr val="white"/>
                </a:solidFill>
                <a:latin typeface="+mn-lt"/>
              </a:defRPr>
            </a:lvl1pPr>
          </a:lstStyle>
          <a:p>
            <a:pPr defTabSz="457200">
              <a:defRPr/>
            </a:pPr>
            <a:endParaRPr lang="en-US"/>
          </a:p>
        </p:txBody>
      </p:sp>
      <p:sp>
        <p:nvSpPr>
          <p:cNvPr id="7" name="Slide Number Placeholder 6"/>
          <p:cNvSpPr>
            <a:spLocks noGrp="1"/>
          </p:cNvSpPr>
          <p:nvPr>
            <p:ph type="sldNum" sz="quarter" idx="12"/>
          </p:nvPr>
        </p:nvSpPr>
        <p:spPr>
          <a:xfrm>
            <a:off x="8736990" y="6356359"/>
            <a:ext cx="2845489" cy="365125"/>
          </a:xfrm>
          <a:prstGeom prst="rect">
            <a:avLst/>
          </a:prstGeom>
        </p:spPr>
        <p:txBody>
          <a:bodyPr/>
          <a:lstStyle>
            <a:lvl1pPr fontAlgn="auto">
              <a:spcBef>
                <a:spcPts val="0"/>
              </a:spcBef>
              <a:spcAft>
                <a:spcPts val="0"/>
              </a:spcAft>
              <a:defRPr smtClean="0">
                <a:solidFill>
                  <a:prstClr val="white"/>
                </a:solidFill>
                <a:latin typeface="+mn-lt"/>
              </a:defRPr>
            </a:lvl1pPr>
          </a:lstStyle>
          <a:p>
            <a:pPr defTabSz="457200">
              <a:defRPr/>
            </a:pPr>
            <a:fld id="{BA325D52-301A-4F9D-8448-B1015D942E70}" type="slidenum">
              <a:rPr lang="en-US"/>
              <a:pPr defTabSz="457200">
                <a:defRPr/>
              </a:pPr>
              <a:t>‹#›</a:t>
            </a:fld>
            <a:endParaRPr lang="en-US" dirty="0"/>
          </a:p>
        </p:txBody>
      </p:sp>
    </p:spTree>
    <p:extLst>
      <p:ext uri="{BB962C8B-B14F-4D97-AF65-F5344CB8AC3E}">
        <p14:creationId xmlns:p14="http://schemas.microsoft.com/office/powerpoint/2010/main" val="2740699755"/>
      </p:ext>
    </p:extLst>
  </p:cSld>
  <p:clrMapOvr>
    <a:masterClrMapping/>
  </p:clrMapOvr>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Media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5"/>
          <p:cNvSpPr/>
          <p:nvPr/>
        </p:nvSpPr>
        <p:spPr>
          <a:xfrm>
            <a:off x="794129" y="4800600"/>
            <a:ext cx="6497837"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b="1" dirty="0">
              <a:solidFill>
                <a:prstClr val="white"/>
              </a:solidFill>
              <a:latin typeface="Georgia" pitchFamily="18" charset="0"/>
            </a:endParaRPr>
          </a:p>
        </p:txBody>
      </p:sp>
      <p:sp>
        <p:nvSpPr>
          <p:cNvPr id="7" name="Title 1"/>
          <p:cNvSpPr>
            <a:spLocks noGrp="1"/>
          </p:cNvSpPr>
          <p:nvPr>
            <p:ph type="title"/>
          </p:nvPr>
        </p:nvSpPr>
        <p:spPr>
          <a:xfrm>
            <a:off x="808737" y="4800600"/>
            <a:ext cx="6412325"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9" name="Media Placeholder 8"/>
          <p:cNvSpPr>
            <a:spLocks noGrp="1"/>
          </p:cNvSpPr>
          <p:nvPr>
            <p:ph type="media" sz="quarter" idx="13"/>
          </p:nvPr>
        </p:nvSpPr>
        <p:spPr>
          <a:xfrm>
            <a:off x="782696" y="838200"/>
            <a:ext cx="6498336" cy="3812822"/>
          </a:xfrm>
        </p:spPr>
        <p:txBody>
          <a:bodyPr rtlCol="0">
            <a:normAutofit/>
          </a:bodyPr>
          <a:lstStyle>
            <a:lvl1pPr>
              <a:buNone/>
              <a:defRPr/>
            </a:lvl1pPr>
          </a:lstStyle>
          <a:p>
            <a:pPr lvl="0"/>
            <a:r>
              <a:rPr lang="en-US" noProof="0" smtClean="0"/>
              <a:t>Click icon to add media</a:t>
            </a:r>
            <a:endParaRPr lang="en-US" noProof="0" dirty="0"/>
          </a:p>
        </p:txBody>
      </p:sp>
      <p:sp>
        <p:nvSpPr>
          <p:cNvPr id="11" name="Text Placeholder 10"/>
          <p:cNvSpPr>
            <a:spLocks noGrp="1"/>
          </p:cNvSpPr>
          <p:nvPr>
            <p:ph type="body" sz="quarter" idx="14"/>
          </p:nvPr>
        </p:nvSpPr>
        <p:spPr>
          <a:xfrm>
            <a:off x="7702484" y="838226"/>
            <a:ext cx="3759200" cy="4636911"/>
          </a:xfrm>
        </p:spPr>
        <p:txBody>
          <a:bodyPr>
            <a:normAutofit/>
          </a:bodyPr>
          <a:lstStyle>
            <a:lvl1pPr marL="0" indent="0" algn="l">
              <a:buNone/>
              <a:defRPr sz="2400">
                <a:solidFill>
                  <a:schemeClr val="bg1"/>
                </a:solidFill>
              </a:defRPr>
            </a:lvl1pPr>
          </a:lstStyle>
          <a:p>
            <a:pPr lvl="0"/>
            <a:r>
              <a:rPr lang="en-US" smtClean="0"/>
              <a:t>Click to edit Master text styles</a:t>
            </a:r>
          </a:p>
        </p:txBody>
      </p:sp>
      <p:sp>
        <p:nvSpPr>
          <p:cNvPr id="6" name="Date Placeholder 2"/>
          <p:cNvSpPr>
            <a:spLocks noGrp="1"/>
          </p:cNvSpPr>
          <p:nvPr>
            <p:ph type="dt" sz="half" idx="15"/>
          </p:nvPr>
        </p:nvSpPr>
        <p:spPr>
          <a:xfrm>
            <a:off x="609522" y="6356359"/>
            <a:ext cx="2845489" cy="365125"/>
          </a:xfrm>
          <a:prstGeom prst="rect">
            <a:avLst/>
          </a:prstGeom>
        </p:spPr>
        <p:txBody>
          <a:bodyPr/>
          <a:lstStyle>
            <a:lvl1pPr fontAlgn="auto">
              <a:spcBef>
                <a:spcPts val="0"/>
              </a:spcBef>
              <a:spcAft>
                <a:spcPts val="0"/>
              </a:spcAft>
              <a:defRPr smtClean="0">
                <a:solidFill>
                  <a:prstClr val="white"/>
                </a:solidFill>
                <a:latin typeface="+mn-lt"/>
              </a:defRPr>
            </a:lvl1pPr>
          </a:lstStyle>
          <a:p>
            <a:pPr defTabSz="457200">
              <a:defRPr/>
            </a:pPr>
            <a:fld id="{7434B6DD-DB7B-4B50-AF30-27F5B5D2E770}" type="datetimeFigureOut">
              <a:rPr lang="en-US"/>
              <a:pPr defTabSz="457200">
                <a:defRPr/>
              </a:pPr>
              <a:t>9/16/2016</a:t>
            </a:fld>
            <a:endParaRPr lang="en-US" dirty="0"/>
          </a:p>
        </p:txBody>
      </p:sp>
      <p:sp>
        <p:nvSpPr>
          <p:cNvPr id="8" name="Footer Placeholder 3"/>
          <p:cNvSpPr>
            <a:spLocks noGrp="1"/>
          </p:cNvSpPr>
          <p:nvPr>
            <p:ph type="ftr" sz="quarter" idx="16"/>
          </p:nvPr>
        </p:nvSpPr>
        <p:spPr>
          <a:xfrm>
            <a:off x="4166388" y="6356359"/>
            <a:ext cx="3859236" cy="365125"/>
          </a:xfrm>
          <a:prstGeom prst="rect">
            <a:avLst/>
          </a:prstGeom>
        </p:spPr>
        <p:txBody>
          <a:bodyPr/>
          <a:lstStyle>
            <a:lvl1pPr fontAlgn="auto">
              <a:spcBef>
                <a:spcPts val="0"/>
              </a:spcBef>
              <a:spcAft>
                <a:spcPts val="0"/>
              </a:spcAft>
              <a:defRPr dirty="0">
                <a:solidFill>
                  <a:prstClr val="white"/>
                </a:solidFill>
                <a:latin typeface="+mn-lt"/>
              </a:defRPr>
            </a:lvl1pPr>
          </a:lstStyle>
          <a:p>
            <a:pPr defTabSz="457200">
              <a:defRPr/>
            </a:pPr>
            <a:endParaRPr lang="en-US"/>
          </a:p>
        </p:txBody>
      </p:sp>
      <p:sp>
        <p:nvSpPr>
          <p:cNvPr id="10" name="Slide Number Placeholder 4"/>
          <p:cNvSpPr>
            <a:spLocks noGrp="1"/>
          </p:cNvSpPr>
          <p:nvPr>
            <p:ph type="sldNum" sz="quarter" idx="17"/>
          </p:nvPr>
        </p:nvSpPr>
        <p:spPr>
          <a:xfrm>
            <a:off x="8736990" y="6356359"/>
            <a:ext cx="2845489" cy="365125"/>
          </a:xfrm>
          <a:prstGeom prst="rect">
            <a:avLst/>
          </a:prstGeom>
        </p:spPr>
        <p:txBody>
          <a:bodyPr/>
          <a:lstStyle>
            <a:lvl1pPr fontAlgn="auto">
              <a:spcBef>
                <a:spcPts val="0"/>
              </a:spcBef>
              <a:spcAft>
                <a:spcPts val="0"/>
              </a:spcAft>
              <a:defRPr smtClean="0">
                <a:solidFill>
                  <a:prstClr val="white"/>
                </a:solidFill>
                <a:latin typeface="+mn-lt"/>
              </a:defRPr>
            </a:lvl1pPr>
          </a:lstStyle>
          <a:p>
            <a:pPr defTabSz="457200">
              <a:defRPr/>
            </a:pPr>
            <a:fld id="{15500945-8983-4A10-B7A5-B2CAC66E3CD3}" type="slidenum">
              <a:rPr lang="en-US"/>
              <a:pPr defTabSz="457200">
                <a:defRPr/>
              </a:pPr>
              <a:t>‹#›</a:t>
            </a:fld>
            <a:endParaRPr lang="en-US" dirty="0"/>
          </a:p>
        </p:txBody>
      </p:sp>
    </p:spTree>
    <p:extLst>
      <p:ext uri="{BB962C8B-B14F-4D97-AF65-F5344CB8AC3E}">
        <p14:creationId xmlns:p14="http://schemas.microsoft.com/office/powerpoint/2010/main" val="44744003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7"/>
          <p:cNvSpPr/>
          <p:nvPr/>
        </p:nvSpPr>
        <p:spPr>
          <a:xfrm>
            <a:off x="2390344" y="4800600"/>
            <a:ext cx="7334934"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b="1" dirty="0">
              <a:solidFill>
                <a:prstClr val="white"/>
              </a:solidFill>
              <a:latin typeface="Georgia" pitchFamily="18" charset="0"/>
            </a:endParaRPr>
          </a:p>
        </p:txBody>
      </p:sp>
      <p:sp>
        <p:nvSpPr>
          <p:cNvPr id="2" name="Title 1"/>
          <p:cNvSpPr>
            <a:spLocks noGrp="1"/>
          </p:cNvSpPr>
          <p:nvPr>
            <p:ph type="title"/>
          </p:nvPr>
        </p:nvSpPr>
        <p:spPr>
          <a:xfrm>
            <a:off x="2389717" y="4800600"/>
            <a:ext cx="7315200"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2389717" y="5562600"/>
            <a:ext cx="7315200" cy="6096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a:xfrm>
            <a:off x="609522" y="6356359"/>
            <a:ext cx="2845489" cy="365125"/>
          </a:xfrm>
          <a:prstGeom prst="rect">
            <a:avLst/>
          </a:prstGeom>
        </p:spPr>
        <p:txBody>
          <a:bodyPr/>
          <a:lstStyle>
            <a:lvl1pPr fontAlgn="auto">
              <a:spcBef>
                <a:spcPts val="0"/>
              </a:spcBef>
              <a:spcAft>
                <a:spcPts val="0"/>
              </a:spcAft>
              <a:defRPr smtClean="0">
                <a:solidFill>
                  <a:prstClr val="white"/>
                </a:solidFill>
                <a:latin typeface="+mn-lt"/>
              </a:defRPr>
            </a:lvl1pPr>
          </a:lstStyle>
          <a:p>
            <a:pPr defTabSz="457200">
              <a:defRPr/>
            </a:pPr>
            <a:fld id="{F15BE632-4A9A-481A-B5B1-CC7AEE483BFA}" type="datetimeFigureOut">
              <a:rPr lang="en-US"/>
              <a:pPr defTabSz="457200">
                <a:defRPr/>
              </a:pPr>
              <a:t>9/16/2016</a:t>
            </a:fld>
            <a:endParaRPr lang="en-US" dirty="0"/>
          </a:p>
        </p:txBody>
      </p:sp>
      <p:sp>
        <p:nvSpPr>
          <p:cNvPr id="7" name="Footer Placeholder 5"/>
          <p:cNvSpPr>
            <a:spLocks noGrp="1"/>
          </p:cNvSpPr>
          <p:nvPr>
            <p:ph type="ftr" sz="quarter" idx="11"/>
          </p:nvPr>
        </p:nvSpPr>
        <p:spPr>
          <a:xfrm>
            <a:off x="4166388" y="6356359"/>
            <a:ext cx="3859236" cy="365125"/>
          </a:xfrm>
          <a:prstGeom prst="rect">
            <a:avLst/>
          </a:prstGeom>
        </p:spPr>
        <p:txBody>
          <a:bodyPr/>
          <a:lstStyle>
            <a:lvl1pPr fontAlgn="auto">
              <a:spcBef>
                <a:spcPts val="0"/>
              </a:spcBef>
              <a:spcAft>
                <a:spcPts val="0"/>
              </a:spcAft>
              <a:defRPr dirty="0">
                <a:solidFill>
                  <a:prstClr val="white"/>
                </a:solidFill>
                <a:latin typeface="+mn-lt"/>
              </a:defRPr>
            </a:lvl1pPr>
          </a:lstStyle>
          <a:p>
            <a:pPr defTabSz="457200">
              <a:defRPr/>
            </a:pPr>
            <a:endParaRPr lang="en-US"/>
          </a:p>
        </p:txBody>
      </p:sp>
      <p:sp>
        <p:nvSpPr>
          <p:cNvPr id="8" name="Slide Number Placeholder 6"/>
          <p:cNvSpPr>
            <a:spLocks noGrp="1"/>
          </p:cNvSpPr>
          <p:nvPr>
            <p:ph type="sldNum" sz="quarter" idx="12"/>
          </p:nvPr>
        </p:nvSpPr>
        <p:spPr>
          <a:xfrm>
            <a:off x="8736990" y="6356359"/>
            <a:ext cx="2845489" cy="365125"/>
          </a:xfrm>
          <a:prstGeom prst="rect">
            <a:avLst/>
          </a:prstGeom>
        </p:spPr>
        <p:txBody>
          <a:bodyPr/>
          <a:lstStyle>
            <a:lvl1pPr fontAlgn="auto">
              <a:spcBef>
                <a:spcPts val="0"/>
              </a:spcBef>
              <a:spcAft>
                <a:spcPts val="0"/>
              </a:spcAft>
              <a:defRPr smtClean="0">
                <a:solidFill>
                  <a:prstClr val="white"/>
                </a:solidFill>
                <a:latin typeface="+mn-lt"/>
              </a:defRPr>
            </a:lvl1pPr>
          </a:lstStyle>
          <a:p>
            <a:pPr defTabSz="457200">
              <a:defRPr/>
            </a:pPr>
            <a:fld id="{7E1C0486-925B-46AF-8192-671CB0BD3F61}" type="slidenum">
              <a:rPr lang="en-US"/>
              <a:pPr defTabSz="457200">
                <a:defRPr/>
              </a:pPr>
              <a:t>‹#›</a:t>
            </a:fld>
            <a:endParaRPr lang="en-US" dirty="0"/>
          </a:p>
        </p:txBody>
      </p:sp>
    </p:spTree>
    <p:extLst>
      <p:ext uri="{BB962C8B-B14F-4D97-AF65-F5344CB8AC3E}">
        <p14:creationId xmlns:p14="http://schemas.microsoft.com/office/powerpoint/2010/main" val="395846795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7"/>
          <p:cNvSpPr/>
          <p:nvPr/>
        </p:nvSpPr>
        <p:spPr>
          <a:xfrm>
            <a:off x="2597230" y="5943600"/>
            <a:ext cx="7334934"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b="1" dirty="0">
              <a:solidFill>
                <a:prstClr val="white"/>
              </a:solidFill>
              <a:latin typeface="Georgia" pitchFamily="18" charset="0"/>
            </a:endParaRPr>
          </a:p>
        </p:txBody>
      </p:sp>
      <p:sp>
        <p:nvSpPr>
          <p:cNvPr id="2" name="Title 1"/>
          <p:cNvSpPr>
            <a:spLocks noGrp="1"/>
          </p:cNvSpPr>
          <p:nvPr>
            <p:ph type="title"/>
          </p:nvPr>
        </p:nvSpPr>
        <p:spPr>
          <a:xfrm>
            <a:off x="2616464" y="5969479"/>
            <a:ext cx="7315200" cy="566738"/>
          </a:xfrm>
        </p:spPr>
        <p:txBody>
          <a:bodyPr anchor="b">
            <a:normAutofit/>
          </a:bodyPr>
          <a:lstStyle>
            <a:lvl1pPr algn="ctr">
              <a:defRPr sz="1800" b="0" i="1">
                <a:solidFill>
                  <a:schemeClr val="bg1">
                    <a:lumMod val="85000"/>
                  </a:schemeClr>
                </a:solidFill>
                <a:latin typeface="Georgia" pitchFamily="18"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452850" y="189805"/>
            <a:ext cx="9668249" cy="5382883"/>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Tree>
    <p:extLst>
      <p:ext uri="{BB962C8B-B14F-4D97-AF65-F5344CB8AC3E}">
        <p14:creationId xmlns:p14="http://schemas.microsoft.com/office/powerpoint/2010/main" val="257542755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7"/>
          <p:cNvSpPr/>
          <p:nvPr/>
        </p:nvSpPr>
        <p:spPr>
          <a:xfrm>
            <a:off x="2320321" y="200025"/>
            <a:ext cx="7334934"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b="1" dirty="0">
              <a:solidFill>
                <a:prstClr val="white"/>
              </a:solidFill>
              <a:latin typeface="Georgia" pitchFamily="18" charset="0"/>
            </a:endParaRPr>
          </a:p>
        </p:txBody>
      </p:sp>
      <p:sp>
        <p:nvSpPr>
          <p:cNvPr id="2" name="Title 1"/>
          <p:cNvSpPr>
            <a:spLocks noGrp="1"/>
          </p:cNvSpPr>
          <p:nvPr>
            <p:ph type="title"/>
          </p:nvPr>
        </p:nvSpPr>
        <p:spPr>
          <a:xfrm>
            <a:off x="2339733" y="260096"/>
            <a:ext cx="7315200" cy="566738"/>
          </a:xfrm>
        </p:spPr>
        <p:txBody>
          <a:bodyPr anchor="b">
            <a:normAutofit/>
          </a:bodyPr>
          <a:lstStyle>
            <a:lvl1pPr algn="ctr">
              <a:defRPr sz="1800" b="0" i="1">
                <a:solidFill>
                  <a:schemeClr val="bg1">
                    <a:lumMod val="85000"/>
                  </a:schemeClr>
                </a:solidFill>
                <a:latin typeface="Georgia" pitchFamily="18"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124229" y="1207709"/>
            <a:ext cx="9668249" cy="5382883"/>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Tree>
    <p:extLst>
      <p:ext uri="{BB962C8B-B14F-4D97-AF65-F5344CB8AC3E}">
        <p14:creationId xmlns:p14="http://schemas.microsoft.com/office/powerpoint/2010/main" val="3252360384"/>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4" name="Group 64"/>
          <p:cNvGrpSpPr>
            <a:grpSpLocks/>
          </p:cNvGrpSpPr>
          <p:nvPr>
            <p:custDataLst>
              <p:tags r:id="rId1"/>
            </p:custDataLst>
          </p:nvPr>
        </p:nvGrpSpPr>
        <p:grpSpPr bwMode="auto">
          <a:xfrm>
            <a:off x="-111399" y="55566"/>
            <a:ext cx="1187212" cy="6802437"/>
            <a:chOff x="-111192" y="56187"/>
            <a:chExt cx="1187090" cy="6801813"/>
          </a:xfrm>
        </p:grpSpPr>
        <p:sp>
          <p:nvSpPr>
            <p:cNvPr id="5" name="Freeform 65"/>
            <p:cNvSpPr>
              <a:spLocks/>
            </p:cNvSpPr>
            <p:nvPr/>
          </p:nvSpPr>
          <p:spPr bwMode="auto">
            <a:xfrm rot="-229093">
              <a:off x="310496" y="3162639"/>
              <a:ext cx="114572" cy="112703"/>
            </a:xfrm>
            <a:custGeom>
              <a:avLst/>
              <a:gdLst>
                <a:gd name="T0" fmla="*/ 2147483647 w 36"/>
                <a:gd name="T1" fmla="*/ 2147483647 h 35"/>
                <a:gd name="T2" fmla="*/ 2147483647 w 36"/>
                <a:gd name="T3" fmla="*/ 2147483647 h 35"/>
                <a:gd name="T4" fmla="*/ 2147483647 w 36"/>
                <a:gd name="T5" fmla="*/ 2147483647 h 35"/>
                <a:gd name="T6" fmla="*/ 2147483647 w 36"/>
                <a:gd name="T7" fmla="*/ 2147483647 h 35"/>
                <a:gd name="T8" fmla="*/ 2147483647 w 36"/>
                <a:gd name="T9" fmla="*/ 2147483647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 name="Oval 33"/>
            <p:cNvSpPr>
              <a:spLocks noChangeArrowheads="1"/>
            </p:cNvSpPr>
            <p:nvPr/>
          </p:nvSpPr>
          <p:spPr bwMode="auto">
            <a:xfrm rot="-229093">
              <a:off x="156142" y="389531"/>
              <a:ext cx="108207" cy="90479"/>
            </a:xfrm>
            <a:prstGeom prst="ellipse">
              <a:avLst/>
            </a:pr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nvGrpSpPr>
            <p:cNvPr id="7" name="Group 67"/>
            <p:cNvGrpSpPr>
              <a:grpSpLocks/>
            </p:cNvGrpSpPr>
            <p:nvPr/>
          </p:nvGrpSpPr>
          <p:grpSpPr bwMode="auto">
            <a:xfrm rot="-248327">
              <a:off x="188910" y="3285460"/>
              <a:ext cx="886988" cy="656333"/>
              <a:chOff x="452438" y="3540125"/>
              <a:chExt cx="750888" cy="555625"/>
            </a:xfrm>
          </p:grpSpPr>
          <p:sp>
            <p:nvSpPr>
              <p:cNvPr id="35" name="Freeform 34"/>
              <p:cNvSpPr>
                <a:spLocks/>
              </p:cNvSpPr>
              <p:nvPr/>
            </p:nvSpPr>
            <p:spPr bwMode="auto">
              <a:xfrm flipH="1">
                <a:off x="542213" y="3516840"/>
                <a:ext cx="649306" cy="559017"/>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6" name="Freeform 35"/>
              <p:cNvSpPr>
                <a:spLocks/>
              </p:cNvSpPr>
              <p:nvPr/>
            </p:nvSpPr>
            <p:spPr bwMode="auto">
              <a:xfrm flipH="1">
                <a:off x="451639" y="3558779"/>
                <a:ext cx="724744" cy="517360"/>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sp>
          <p:nvSpPr>
            <p:cNvPr id="8" name="Freeform 68"/>
            <p:cNvSpPr>
              <a:spLocks/>
            </p:cNvSpPr>
            <p:nvPr/>
          </p:nvSpPr>
          <p:spPr bwMode="auto">
            <a:xfrm rot="-229093">
              <a:off x="39979" y="3810280"/>
              <a:ext cx="338941" cy="336519"/>
            </a:xfrm>
            <a:custGeom>
              <a:avLst/>
              <a:gdLst>
                <a:gd name="T0" fmla="*/ 2147483647 w 106"/>
                <a:gd name="T1" fmla="*/ 0 h 106"/>
                <a:gd name="T2" fmla="*/ 2147483647 w 106"/>
                <a:gd name="T3" fmla="*/ 0 h 106"/>
                <a:gd name="T4" fmla="*/ 2147483647 w 106"/>
                <a:gd name="T5" fmla="*/ 2147483647 h 106"/>
                <a:gd name="T6" fmla="*/ 2147483647 w 106"/>
                <a:gd name="T7" fmla="*/ 2147483647 h 106"/>
                <a:gd name="T8" fmla="*/ 2147483647 w 106"/>
                <a:gd name="T9" fmla="*/ 2147483647 h 106"/>
                <a:gd name="T10" fmla="*/ 2147483647 w 106"/>
                <a:gd name="T11" fmla="*/ 2147483647 h 106"/>
                <a:gd name="T12" fmla="*/ 2147483647 w 106"/>
                <a:gd name="T13" fmla="*/ 2147483647 h 106"/>
                <a:gd name="T14" fmla="*/ 2147483647 w 106"/>
                <a:gd name="T15" fmla="*/ 2147483647 h 106"/>
                <a:gd name="T16" fmla="*/ 2147483647 w 106"/>
                <a:gd name="T17" fmla="*/ 2147483647 h 106"/>
                <a:gd name="T18" fmla="*/ 2147483647 w 106"/>
                <a:gd name="T19" fmla="*/ 2147483647 h 106"/>
                <a:gd name="T20" fmla="*/ 2147483647 w 106"/>
                <a:gd name="T21" fmla="*/ 2147483647 h 106"/>
                <a:gd name="T22" fmla="*/ 2147483647 w 106"/>
                <a:gd name="T23" fmla="*/ 2147483647 h 106"/>
                <a:gd name="T24" fmla="*/ 2147483647 w 106"/>
                <a:gd name="T25" fmla="*/ 2147483647 h 106"/>
                <a:gd name="T26" fmla="*/ 2147483647 w 106"/>
                <a:gd name="T27" fmla="*/ 2147483647 h 106"/>
                <a:gd name="T28" fmla="*/ 2147483647 w 106"/>
                <a:gd name="T29" fmla="*/ 2147483647 h 106"/>
                <a:gd name="T30" fmla="*/ 2147483647 w 106"/>
                <a:gd name="T31" fmla="*/ 2147483647 h 106"/>
                <a:gd name="T32" fmla="*/ 2147483647 w 106"/>
                <a:gd name="T33" fmla="*/ 2147483647 h 106"/>
                <a:gd name="T34" fmla="*/ 2147483647 w 106"/>
                <a:gd name="T35" fmla="*/ 2147483647 h 106"/>
                <a:gd name="T36" fmla="*/ 2147483647 w 106"/>
                <a:gd name="T37" fmla="*/ 2147483647 h 106"/>
                <a:gd name="T38" fmla="*/ 2147483647 w 106"/>
                <a:gd name="T39" fmla="*/ 2147483647 h 106"/>
                <a:gd name="T40" fmla="*/ 2147483647 w 106"/>
                <a:gd name="T41" fmla="*/ 2147483647 h 106"/>
                <a:gd name="T42" fmla="*/ 2147483647 w 106"/>
                <a:gd name="T43" fmla="*/ 2147483647 h 106"/>
                <a:gd name="T44" fmla="*/ 2147483647 w 106"/>
                <a:gd name="T45" fmla="*/ 2147483647 h 106"/>
                <a:gd name="T46" fmla="*/ 2147483647 w 106"/>
                <a:gd name="T47" fmla="*/ 2147483647 h 106"/>
                <a:gd name="T48" fmla="*/ 2147483647 w 106"/>
                <a:gd name="T49" fmla="*/ 2147483647 h 106"/>
                <a:gd name="T50" fmla="*/ 2147483647 w 106"/>
                <a:gd name="T51" fmla="*/ 2147483647 h 106"/>
                <a:gd name="T52" fmla="*/ 2147483647 w 106"/>
                <a:gd name="T53" fmla="*/ 2147483647 h 106"/>
                <a:gd name="T54" fmla="*/ 2147483647 w 106"/>
                <a:gd name="T55" fmla="*/ 2147483647 h 106"/>
                <a:gd name="T56" fmla="*/ 2147483647 w 106"/>
                <a:gd name="T57" fmla="*/ 2147483647 h 106"/>
                <a:gd name="T58" fmla="*/ 2147483647 w 106"/>
                <a:gd name="T59" fmla="*/ 2147483647 h 106"/>
                <a:gd name="T60" fmla="*/ 2147483647 w 106"/>
                <a:gd name="T61" fmla="*/ 2147483647 h 106"/>
                <a:gd name="T62" fmla="*/ 2147483647 w 106"/>
                <a:gd name="T63" fmla="*/ 2147483647 h 106"/>
                <a:gd name="T64" fmla="*/ 2147483647 w 106"/>
                <a:gd name="T65" fmla="*/ 2147483647 h 106"/>
                <a:gd name="T66" fmla="*/ 2147483647 w 106"/>
                <a:gd name="T67" fmla="*/ 2147483647 h 106"/>
                <a:gd name="T68" fmla="*/ 2147483647 w 106"/>
                <a:gd name="T69" fmla="*/ 2147483647 h 106"/>
                <a:gd name="T70" fmla="*/ 2147483647 w 106"/>
                <a:gd name="T71" fmla="*/ 2147483647 h 106"/>
                <a:gd name="T72" fmla="*/ 2147483647 w 106"/>
                <a:gd name="T73" fmla="*/ 2147483647 h 106"/>
                <a:gd name="T74" fmla="*/ 2147483647 w 106"/>
                <a:gd name="T75" fmla="*/ 2147483647 h 106"/>
                <a:gd name="T76" fmla="*/ 2147483647 w 106"/>
                <a:gd name="T77" fmla="*/ 0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9" name="Freeform 69"/>
            <p:cNvSpPr>
              <a:spLocks/>
            </p:cNvSpPr>
            <p:nvPr/>
          </p:nvSpPr>
          <p:spPr bwMode="auto">
            <a:xfrm rot="1029304">
              <a:off x="-6168" y="2130859"/>
              <a:ext cx="717665" cy="787328"/>
            </a:xfrm>
            <a:custGeom>
              <a:avLst/>
              <a:gdLst>
                <a:gd name="T0" fmla="*/ 624754 w 717568"/>
                <a:gd name="T1" fmla="*/ 7977 h 786784"/>
                <a:gd name="T2" fmla="*/ 681637 w 717568"/>
                <a:gd name="T3" fmla="*/ 7814 h 786784"/>
                <a:gd name="T4" fmla="*/ 244896 w 717568"/>
                <a:gd name="T5" fmla="*/ 786141 h 786784"/>
                <a:gd name="T6" fmla="*/ 109219 w 717568"/>
                <a:gd name="T7" fmla="*/ 759820 h 786784"/>
                <a:gd name="T8" fmla="*/ 99404 w 717568"/>
                <a:gd name="T9" fmla="*/ 753348 h 786784"/>
                <a:gd name="T10" fmla="*/ 0 w 717568"/>
                <a:gd name="T11" fmla="*/ 430065 h 786784"/>
                <a:gd name="T12" fmla="*/ 3400 w 717568"/>
                <a:gd name="T13" fmla="*/ 432823 h 786784"/>
                <a:gd name="T14" fmla="*/ 260309 w 717568"/>
                <a:gd name="T15" fmla="*/ 734936 h 786784"/>
                <a:gd name="T16" fmla="*/ 624754 w 717568"/>
                <a:gd name="T17" fmla="*/ 7977 h 7867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0" name="Freeform 70"/>
            <p:cNvSpPr>
              <a:spLocks/>
            </p:cNvSpPr>
            <p:nvPr/>
          </p:nvSpPr>
          <p:spPr bwMode="auto">
            <a:xfrm rot="229093" flipH="1">
              <a:off x="363007" y="5127784"/>
              <a:ext cx="116163" cy="111115"/>
            </a:xfrm>
            <a:custGeom>
              <a:avLst/>
              <a:gdLst>
                <a:gd name="T0" fmla="*/ 2147483647 w 36"/>
                <a:gd name="T1" fmla="*/ 2147483647 h 35"/>
                <a:gd name="T2" fmla="*/ 2147483647 w 36"/>
                <a:gd name="T3" fmla="*/ 2147483647 h 35"/>
                <a:gd name="T4" fmla="*/ 2147483647 w 36"/>
                <a:gd name="T5" fmla="*/ 2147483647 h 35"/>
                <a:gd name="T6" fmla="*/ 2147483647 w 36"/>
                <a:gd name="T7" fmla="*/ 2147483647 h 35"/>
                <a:gd name="T8" fmla="*/ 2147483647 w 36"/>
                <a:gd name="T9" fmla="*/ 2147483647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1" name="Freeform 71"/>
            <p:cNvSpPr>
              <a:spLocks/>
            </p:cNvSpPr>
            <p:nvPr/>
          </p:nvSpPr>
          <p:spPr bwMode="auto">
            <a:xfrm rot="229093" flipH="1">
              <a:off x="821294" y="6496083"/>
              <a:ext cx="130484" cy="130163"/>
            </a:xfrm>
            <a:custGeom>
              <a:avLst/>
              <a:gdLst>
                <a:gd name="T0" fmla="*/ 2147483647 w 106"/>
                <a:gd name="T1" fmla="*/ 0 h 106"/>
                <a:gd name="T2" fmla="*/ 2147483647 w 106"/>
                <a:gd name="T3" fmla="*/ 0 h 106"/>
                <a:gd name="T4" fmla="*/ 2147483647 w 106"/>
                <a:gd name="T5" fmla="*/ 2147483647 h 106"/>
                <a:gd name="T6" fmla="*/ 2147483647 w 106"/>
                <a:gd name="T7" fmla="*/ 2147483647 h 106"/>
                <a:gd name="T8" fmla="*/ 2147483647 w 106"/>
                <a:gd name="T9" fmla="*/ 2147483647 h 106"/>
                <a:gd name="T10" fmla="*/ 2147483647 w 106"/>
                <a:gd name="T11" fmla="*/ 2147483647 h 106"/>
                <a:gd name="T12" fmla="*/ 2147483647 w 106"/>
                <a:gd name="T13" fmla="*/ 2147483647 h 106"/>
                <a:gd name="T14" fmla="*/ 2147483647 w 106"/>
                <a:gd name="T15" fmla="*/ 2147483647 h 106"/>
                <a:gd name="T16" fmla="*/ 2147483647 w 106"/>
                <a:gd name="T17" fmla="*/ 2147483647 h 106"/>
                <a:gd name="T18" fmla="*/ 2147483647 w 106"/>
                <a:gd name="T19" fmla="*/ 2147483647 h 106"/>
                <a:gd name="T20" fmla="*/ 2147483647 w 106"/>
                <a:gd name="T21" fmla="*/ 2147483647 h 106"/>
                <a:gd name="T22" fmla="*/ 2147483647 w 106"/>
                <a:gd name="T23" fmla="*/ 2147483647 h 106"/>
                <a:gd name="T24" fmla="*/ 2147483647 w 106"/>
                <a:gd name="T25" fmla="*/ 2147483647 h 106"/>
                <a:gd name="T26" fmla="*/ 2147483647 w 106"/>
                <a:gd name="T27" fmla="*/ 2147483647 h 106"/>
                <a:gd name="T28" fmla="*/ 2147483647 w 106"/>
                <a:gd name="T29" fmla="*/ 2147483647 h 106"/>
                <a:gd name="T30" fmla="*/ 2147483647 w 106"/>
                <a:gd name="T31" fmla="*/ 2147483647 h 106"/>
                <a:gd name="T32" fmla="*/ 2147483647 w 106"/>
                <a:gd name="T33" fmla="*/ 2147483647 h 106"/>
                <a:gd name="T34" fmla="*/ 2147483647 w 106"/>
                <a:gd name="T35" fmla="*/ 2147483647 h 106"/>
                <a:gd name="T36" fmla="*/ 2147483647 w 106"/>
                <a:gd name="T37" fmla="*/ 2147483647 h 106"/>
                <a:gd name="T38" fmla="*/ 2147483647 w 106"/>
                <a:gd name="T39" fmla="*/ 2147483647 h 106"/>
                <a:gd name="T40" fmla="*/ 2147483647 w 106"/>
                <a:gd name="T41" fmla="*/ 2147483647 h 106"/>
                <a:gd name="T42" fmla="*/ 2147483647 w 106"/>
                <a:gd name="T43" fmla="*/ 2147483647 h 106"/>
                <a:gd name="T44" fmla="*/ 2147483647 w 106"/>
                <a:gd name="T45" fmla="*/ 2147483647 h 106"/>
                <a:gd name="T46" fmla="*/ 2147483647 w 106"/>
                <a:gd name="T47" fmla="*/ 2147483647 h 106"/>
                <a:gd name="T48" fmla="*/ 2147483647 w 106"/>
                <a:gd name="T49" fmla="*/ 2147483647 h 106"/>
                <a:gd name="T50" fmla="*/ 2147483647 w 106"/>
                <a:gd name="T51" fmla="*/ 2147483647 h 106"/>
                <a:gd name="T52" fmla="*/ 2147483647 w 106"/>
                <a:gd name="T53" fmla="*/ 2147483647 h 106"/>
                <a:gd name="T54" fmla="*/ 2147483647 w 106"/>
                <a:gd name="T55" fmla="*/ 2147483647 h 106"/>
                <a:gd name="T56" fmla="*/ 2147483647 w 106"/>
                <a:gd name="T57" fmla="*/ 2147483647 h 106"/>
                <a:gd name="T58" fmla="*/ 2147483647 w 106"/>
                <a:gd name="T59" fmla="*/ 2147483647 h 106"/>
                <a:gd name="T60" fmla="*/ 2147483647 w 106"/>
                <a:gd name="T61" fmla="*/ 2147483647 h 106"/>
                <a:gd name="T62" fmla="*/ 2147483647 w 106"/>
                <a:gd name="T63" fmla="*/ 2147483647 h 106"/>
                <a:gd name="T64" fmla="*/ 2147483647 w 106"/>
                <a:gd name="T65" fmla="*/ 2147483647 h 106"/>
                <a:gd name="T66" fmla="*/ 2147483647 w 106"/>
                <a:gd name="T67" fmla="*/ 2147483647 h 106"/>
                <a:gd name="T68" fmla="*/ 2147483647 w 106"/>
                <a:gd name="T69" fmla="*/ 2147483647 h 106"/>
                <a:gd name="T70" fmla="*/ 2147483647 w 106"/>
                <a:gd name="T71" fmla="*/ 2147483647 h 106"/>
                <a:gd name="T72" fmla="*/ 2147483647 w 106"/>
                <a:gd name="T73" fmla="*/ 2147483647 h 106"/>
                <a:gd name="T74" fmla="*/ 2147483647 w 106"/>
                <a:gd name="T75" fmla="*/ 2147483647 h 106"/>
                <a:gd name="T76" fmla="*/ 2147483647 w 106"/>
                <a:gd name="T77" fmla="*/ 0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2" name="Freeform 72"/>
            <p:cNvSpPr>
              <a:spLocks/>
            </p:cNvSpPr>
            <p:nvPr/>
          </p:nvSpPr>
          <p:spPr bwMode="auto">
            <a:xfrm rot="-3111243">
              <a:off x="56265" y="5555996"/>
              <a:ext cx="303185" cy="303933"/>
            </a:xfrm>
            <a:custGeom>
              <a:avLst/>
              <a:gdLst>
                <a:gd name="T0" fmla="*/ 2147483647 w 117"/>
                <a:gd name="T1" fmla="*/ 2147483647 h 117"/>
                <a:gd name="T2" fmla="*/ 2147483647 w 117"/>
                <a:gd name="T3" fmla="*/ 2147483647 h 117"/>
                <a:gd name="T4" fmla="*/ 2147483647 w 117"/>
                <a:gd name="T5" fmla="*/ 2147483647 h 117"/>
                <a:gd name="T6" fmla="*/ 2147483647 w 117"/>
                <a:gd name="T7" fmla="*/ 2147483647 h 117"/>
                <a:gd name="T8" fmla="*/ 2147483647 w 117"/>
                <a:gd name="T9" fmla="*/ 2147483647 h 117"/>
                <a:gd name="T10" fmla="*/ 2147483647 w 117"/>
                <a:gd name="T11" fmla="*/ 2147483647 h 117"/>
                <a:gd name="T12" fmla="*/ 2147483647 w 117"/>
                <a:gd name="T13" fmla="*/ 2147483647 h 117"/>
                <a:gd name="T14" fmla="*/ 2147483647 w 117"/>
                <a:gd name="T15" fmla="*/ 2147483647 h 117"/>
                <a:gd name="T16" fmla="*/ 2147483647 w 117"/>
                <a:gd name="T17" fmla="*/ 0 h 117"/>
                <a:gd name="T18" fmla="*/ 2147483647 w 117"/>
                <a:gd name="T19" fmla="*/ 2147483647 h 117"/>
                <a:gd name="T20" fmla="*/ 2147483647 w 117"/>
                <a:gd name="T21" fmla="*/ 2147483647 h 117"/>
                <a:gd name="T22" fmla="*/ 2147483647 w 117"/>
                <a:gd name="T23" fmla="*/ 2147483647 h 117"/>
                <a:gd name="T24" fmla="*/ 2147483647 w 117"/>
                <a:gd name="T25" fmla="*/ 2147483647 h 117"/>
                <a:gd name="T26" fmla="*/ 2147483647 w 117"/>
                <a:gd name="T27" fmla="*/ 2147483647 h 117"/>
                <a:gd name="T28" fmla="*/ 2147483647 w 117"/>
                <a:gd name="T29" fmla="*/ 2147483647 h 117"/>
                <a:gd name="T30" fmla="*/ 2147483647 w 117"/>
                <a:gd name="T31" fmla="*/ 2147483647 h 117"/>
                <a:gd name="T32" fmla="*/ 2147483647 w 117"/>
                <a:gd name="T33" fmla="*/ 2147483647 h 117"/>
                <a:gd name="T34" fmla="*/ 2147483647 w 117"/>
                <a:gd name="T35" fmla="*/ 2147483647 h 117"/>
                <a:gd name="T36" fmla="*/ 2147483647 w 117"/>
                <a:gd name="T37" fmla="*/ 2147483647 h 117"/>
                <a:gd name="T38" fmla="*/ 2147483647 w 117"/>
                <a:gd name="T39" fmla="*/ 2147483647 h 117"/>
                <a:gd name="T40" fmla="*/ 2147483647 w 117"/>
                <a:gd name="T41" fmla="*/ 2147483647 h 117"/>
                <a:gd name="T42" fmla="*/ 2147483647 w 117"/>
                <a:gd name="T43" fmla="*/ 2147483647 h 117"/>
                <a:gd name="T44" fmla="*/ 2147483647 w 117"/>
                <a:gd name="T45" fmla="*/ 2147483647 h 117"/>
                <a:gd name="T46" fmla="*/ 2147483647 w 117"/>
                <a:gd name="T47" fmla="*/ 2147483647 h 117"/>
                <a:gd name="T48" fmla="*/ 2147483647 w 117"/>
                <a:gd name="T49" fmla="*/ 2147483647 h 117"/>
                <a:gd name="T50" fmla="*/ 2147483647 w 117"/>
                <a:gd name="T51" fmla="*/ 2147483647 h 117"/>
                <a:gd name="T52" fmla="*/ 2147483647 w 117"/>
                <a:gd name="T53" fmla="*/ 2147483647 h 117"/>
                <a:gd name="T54" fmla="*/ 2147483647 w 117"/>
                <a:gd name="T55" fmla="*/ 2147483647 h 117"/>
                <a:gd name="T56" fmla="*/ 2147483647 w 117"/>
                <a:gd name="T57" fmla="*/ 2147483647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3" name="Freeform 73"/>
            <p:cNvSpPr>
              <a:spLocks/>
            </p:cNvSpPr>
            <p:nvPr/>
          </p:nvSpPr>
          <p:spPr bwMode="auto">
            <a:xfrm rot="21540920" flipH="1">
              <a:off x="310496" y="56187"/>
              <a:ext cx="171858" cy="171434"/>
            </a:xfrm>
            <a:custGeom>
              <a:avLst/>
              <a:gdLst>
                <a:gd name="T0" fmla="*/ 2147483647 w 54"/>
                <a:gd name="T1" fmla="*/ 2147483647 h 54"/>
                <a:gd name="T2" fmla="*/ 2147483647 w 54"/>
                <a:gd name="T3" fmla="*/ 2147483647 h 54"/>
                <a:gd name="T4" fmla="*/ 2147483647 w 54"/>
                <a:gd name="T5" fmla="*/ 2147483647 h 54"/>
                <a:gd name="T6" fmla="*/ 2147483647 w 54"/>
                <a:gd name="T7" fmla="*/ 2147483647 h 54"/>
                <a:gd name="T8" fmla="*/ 2147483647 w 54"/>
                <a:gd name="T9" fmla="*/ 2147483647 h 54"/>
                <a:gd name="T10" fmla="*/ 2147483647 w 54"/>
                <a:gd name="T11" fmla="*/ 2147483647 h 54"/>
                <a:gd name="T12" fmla="*/ 2147483647 w 54"/>
                <a:gd name="T13" fmla="*/ 2147483647 h 54"/>
                <a:gd name="T14" fmla="*/ 2147483647 w 54"/>
                <a:gd name="T15" fmla="*/ 2147483647 h 54"/>
                <a:gd name="T16" fmla="*/ 2147483647 w 54"/>
                <a:gd name="T17" fmla="*/ 0 h 54"/>
                <a:gd name="T18" fmla="*/ 2147483647 w 54"/>
                <a:gd name="T19" fmla="*/ 2147483647 h 54"/>
                <a:gd name="T20" fmla="*/ 2147483647 w 54"/>
                <a:gd name="T21" fmla="*/ 2147483647 h 54"/>
                <a:gd name="T22" fmla="*/ 2147483647 w 54"/>
                <a:gd name="T23" fmla="*/ 2147483647 h 54"/>
                <a:gd name="T24" fmla="*/ 2147483647 w 54"/>
                <a:gd name="T25" fmla="*/ 2147483647 h 54"/>
                <a:gd name="T26" fmla="*/ 2147483647 w 54"/>
                <a:gd name="T27" fmla="*/ 2147483647 h 54"/>
                <a:gd name="T28" fmla="*/ 0 w 54"/>
                <a:gd name="T29" fmla="*/ 2147483647 h 54"/>
                <a:gd name="T30" fmla="*/ 2147483647 w 54"/>
                <a:gd name="T31" fmla="*/ 2147483647 h 54"/>
                <a:gd name="T32" fmla="*/ 0 w 54"/>
                <a:gd name="T33" fmla="*/ 2147483647 h 54"/>
                <a:gd name="T34" fmla="*/ 2147483647 w 54"/>
                <a:gd name="T35" fmla="*/ 2147483647 h 54"/>
                <a:gd name="T36" fmla="*/ 2147483647 w 54"/>
                <a:gd name="T37" fmla="*/ 2147483647 h 54"/>
                <a:gd name="T38" fmla="*/ 2147483647 w 54"/>
                <a:gd name="T39" fmla="*/ 2147483647 h 54"/>
                <a:gd name="T40" fmla="*/ 2147483647 w 54"/>
                <a:gd name="T41" fmla="*/ 2147483647 h 54"/>
                <a:gd name="T42" fmla="*/ 2147483647 w 54"/>
                <a:gd name="T43" fmla="*/ 2147483647 h 54"/>
                <a:gd name="T44" fmla="*/ 2147483647 w 54"/>
                <a:gd name="T45" fmla="*/ 2147483647 h 54"/>
                <a:gd name="T46" fmla="*/ 2147483647 w 54"/>
                <a:gd name="T47" fmla="*/ 2147483647 h 54"/>
                <a:gd name="T48" fmla="*/ 2147483647 w 54"/>
                <a:gd name="T49" fmla="*/ 2147483647 h 54"/>
                <a:gd name="T50" fmla="*/ 2147483647 w 54"/>
                <a:gd name="T51" fmla="*/ 2147483647 h 54"/>
                <a:gd name="T52" fmla="*/ 2147483647 w 54"/>
                <a:gd name="T53" fmla="*/ 2147483647 h 54"/>
                <a:gd name="T54" fmla="*/ 2147483647 w 54"/>
                <a:gd name="T55" fmla="*/ 2147483647 h 54"/>
                <a:gd name="T56" fmla="*/ 2147483647 w 54"/>
                <a:gd name="T57" fmla="*/ 2147483647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4" name="Oval 33"/>
            <p:cNvSpPr>
              <a:spLocks noChangeArrowheads="1"/>
            </p:cNvSpPr>
            <p:nvPr/>
          </p:nvSpPr>
          <p:spPr bwMode="auto">
            <a:xfrm rot="21540920" flipH="1">
              <a:off x="76578" y="2007045"/>
              <a:ext cx="108207" cy="90480"/>
            </a:xfrm>
            <a:prstGeom prst="ellipse">
              <a:avLst/>
            </a:pr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5" name="Freeform 27"/>
            <p:cNvSpPr>
              <a:spLocks/>
            </p:cNvSpPr>
            <p:nvPr/>
          </p:nvSpPr>
          <p:spPr bwMode="auto">
            <a:xfrm rot="19007982" flipV="1">
              <a:off x="756053" y="5796060"/>
              <a:ext cx="138440" cy="142862"/>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6" name="Freeform 15"/>
            <p:cNvSpPr/>
            <p:nvPr/>
          </p:nvSpPr>
          <p:spPr>
            <a:xfrm>
              <a:off x="-111192" y="5907175"/>
              <a:ext cx="0" cy="7936"/>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17" name="Freeform 49"/>
            <p:cNvSpPr>
              <a:spLocks/>
            </p:cNvSpPr>
            <p:nvPr/>
          </p:nvSpPr>
          <p:spPr bwMode="auto">
            <a:xfrm rot="238563">
              <a:off x="192742" y="5986543"/>
              <a:ext cx="587179" cy="436522"/>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8" name="Freeform 17"/>
            <p:cNvSpPr/>
            <p:nvPr/>
          </p:nvSpPr>
          <p:spPr>
            <a:xfrm>
              <a:off x="-6168" y="1265751"/>
              <a:ext cx="765403" cy="2441351"/>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19" name="Group 79"/>
            <p:cNvGrpSpPr>
              <a:grpSpLocks/>
            </p:cNvGrpSpPr>
            <p:nvPr/>
          </p:nvGrpSpPr>
          <p:grpSpPr bwMode="auto">
            <a:xfrm rot="399179" flipH="1">
              <a:off x="322913" y="912037"/>
              <a:ext cx="740803" cy="743600"/>
              <a:chOff x="2051052" y="5522596"/>
              <a:chExt cx="892175" cy="895542"/>
            </a:xfrm>
          </p:grpSpPr>
          <p:sp>
            <p:nvSpPr>
              <p:cNvPr id="29" name="Freeform 5"/>
              <p:cNvSpPr>
                <a:spLocks/>
              </p:cNvSpPr>
              <p:nvPr/>
            </p:nvSpPr>
            <p:spPr bwMode="auto">
              <a:xfrm flipH="1">
                <a:off x="2424389" y="6282936"/>
                <a:ext cx="5749" cy="11470"/>
              </a:xfrm>
              <a:custGeom>
                <a:avLst/>
                <a:gdLst>
                  <a:gd name="T0" fmla="*/ 2147483647 w 4"/>
                  <a:gd name="T1" fmla="*/ 2147483647 h 8"/>
                  <a:gd name="T2" fmla="*/ 0 w 4"/>
                  <a:gd name="T3" fmla="*/ 0 h 8"/>
                  <a:gd name="T4" fmla="*/ 2147483647 w 4"/>
                  <a:gd name="T5" fmla="*/ 2147483647 h 8"/>
                  <a:gd name="T6" fmla="*/ 0 60000 65536"/>
                  <a:gd name="T7" fmla="*/ 0 60000 65536"/>
                  <a:gd name="T8" fmla="*/ 0 60000 65536"/>
                </a:gdLst>
                <a:ahLst/>
                <a:cxnLst>
                  <a:cxn ang="T6">
                    <a:pos x="T0" y="T1"/>
                  </a:cxn>
                  <a:cxn ang="T7">
                    <a:pos x="T2" y="T3"/>
                  </a:cxn>
                  <a:cxn ang="T8">
                    <a:pos x="T4" y="T5"/>
                  </a:cxn>
                </a:cxnLst>
                <a:rect l="0" t="0" r="r" b="b"/>
                <a:pathLst>
                  <a:path w="4" h="8">
                    <a:moveTo>
                      <a:pt x="4" y="8"/>
                    </a:moveTo>
                    <a:lnTo>
                      <a:pt x="0" y="0"/>
                    </a:lnTo>
                    <a:lnTo>
                      <a:pt x="4" y="8"/>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0" name="Line 6"/>
              <p:cNvSpPr>
                <a:spLocks noChangeShapeType="1"/>
              </p:cNvSpPr>
              <p:nvPr/>
            </p:nvSpPr>
            <p:spPr bwMode="auto">
              <a:xfrm flipV="1">
                <a:off x="2424389" y="6282936"/>
                <a:ext cx="5749" cy="1147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1" name="Freeform 32"/>
              <p:cNvSpPr>
                <a:spLocks/>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2" name="Freeform 33"/>
              <p:cNvSpPr>
                <a:spLocks/>
              </p:cNvSpPr>
              <p:nvPr/>
            </p:nvSpPr>
            <p:spPr bwMode="auto">
              <a:xfrm flipH="1">
                <a:off x="2216501" y="5688608"/>
                <a:ext cx="561513" cy="563952"/>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2147483647 w 95"/>
                  <a:gd name="T19" fmla="*/ 2147483647 h 95"/>
                  <a:gd name="T20" fmla="*/ 2147483647 w 95"/>
                  <a:gd name="T21" fmla="*/ 2147483647 h 95"/>
                  <a:gd name="T22" fmla="*/ 2147483647 w 95"/>
                  <a:gd name="T23" fmla="*/ 2147483647 h 95"/>
                  <a:gd name="T24" fmla="*/ 2147483647 w 95"/>
                  <a:gd name="T25" fmla="*/ 2147483647 h 95"/>
                  <a:gd name="T26" fmla="*/ 2147483647 w 95"/>
                  <a:gd name="T27" fmla="*/ 2147483647 h 95"/>
                  <a:gd name="T28" fmla="*/ 2147483647 w 95"/>
                  <a:gd name="T29" fmla="*/ 2147483647 h 95"/>
                  <a:gd name="T30" fmla="*/ 2147483647 w 95"/>
                  <a:gd name="T31" fmla="*/ 2147483647 h 95"/>
                  <a:gd name="T32" fmla="*/ 2147483647 w 9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3" name="Freeform 32"/>
              <p:cNvSpPr>
                <a:spLocks/>
              </p:cNvSpPr>
              <p:nvPr/>
            </p:nvSpPr>
            <p:spPr bwMode="auto">
              <a:xfrm flipH="1">
                <a:off x="2304656" y="5776547"/>
                <a:ext cx="385201" cy="388075"/>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4" name="Oval 33"/>
              <p:cNvSpPr/>
              <p:nvPr/>
            </p:nvSpPr>
            <p:spPr>
              <a:xfrm>
                <a:off x="2421558" y="5895072"/>
                <a:ext cx="151398" cy="15102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sp>
          <p:nvSpPr>
            <p:cNvPr id="20" name="Freeform 19"/>
            <p:cNvSpPr>
              <a:spLocks/>
            </p:cNvSpPr>
            <p:nvPr/>
          </p:nvSpPr>
          <p:spPr bwMode="auto">
            <a:xfrm rot="21370907">
              <a:off x="453711" y="1821325"/>
              <a:ext cx="173448" cy="171434"/>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1" name="Freeform 20"/>
            <p:cNvSpPr/>
            <p:nvPr/>
          </p:nvSpPr>
          <p:spPr>
            <a:xfrm>
              <a:off x="-6168" y="3721388"/>
              <a:ext cx="572858" cy="2027052"/>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22" name="Freeform 21"/>
            <p:cNvSpPr/>
            <p:nvPr/>
          </p:nvSpPr>
          <p:spPr>
            <a:xfrm>
              <a:off x="404381" y="4896030"/>
              <a:ext cx="203683" cy="1961970"/>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23" name="Group 83"/>
            <p:cNvGrpSpPr>
              <a:grpSpLocks/>
            </p:cNvGrpSpPr>
            <p:nvPr/>
          </p:nvGrpSpPr>
          <p:grpSpPr bwMode="auto">
            <a:xfrm rot="16304340" flipH="1">
              <a:off x="178634" y="4276817"/>
              <a:ext cx="888787" cy="885044"/>
              <a:chOff x="4277517" y="3752400"/>
              <a:chExt cx="1154448" cy="1149586"/>
            </a:xfrm>
          </p:grpSpPr>
          <p:sp>
            <p:nvSpPr>
              <p:cNvPr id="24" name="Freeform 84"/>
              <p:cNvSpPr>
                <a:spLocks/>
              </p:cNvSpPr>
              <p:nvPr/>
            </p:nvSpPr>
            <p:spPr bwMode="auto">
              <a:xfrm rot="21259688" flipH="1">
                <a:off x="4278100" y="3751778"/>
                <a:ext cx="1154618" cy="1149202"/>
              </a:xfrm>
              <a:custGeom>
                <a:avLst/>
                <a:gdLst>
                  <a:gd name="T0" fmla="*/ 2147483647 w 355"/>
                  <a:gd name="T1" fmla="*/ 2147483647 h 352"/>
                  <a:gd name="T2" fmla="*/ 2147483647 w 355"/>
                  <a:gd name="T3" fmla="*/ 2147483647 h 352"/>
                  <a:gd name="T4" fmla="*/ 2147483647 w 355"/>
                  <a:gd name="T5" fmla="*/ 2147483647 h 352"/>
                  <a:gd name="T6" fmla="*/ 2147483647 w 355"/>
                  <a:gd name="T7" fmla="*/ 2147483647 h 352"/>
                  <a:gd name="T8" fmla="*/ 2147483647 w 355"/>
                  <a:gd name="T9" fmla="*/ 2147483647 h 352"/>
                  <a:gd name="T10" fmla="*/ 2147483647 w 355"/>
                  <a:gd name="T11" fmla="*/ 2147483647 h 352"/>
                  <a:gd name="T12" fmla="*/ 2147483647 w 355"/>
                  <a:gd name="T13" fmla="*/ 2147483647 h 352"/>
                  <a:gd name="T14" fmla="*/ 2147483647 w 355"/>
                  <a:gd name="T15" fmla="*/ 2147483647 h 352"/>
                  <a:gd name="T16" fmla="*/ 2147483647 w 355"/>
                  <a:gd name="T17" fmla="*/ 2147483647 h 352"/>
                  <a:gd name="T18" fmla="*/ 2147483647 w 355"/>
                  <a:gd name="T19" fmla="*/ 2147483647 h 352"/>
                  <a:gd name="T20" fmla="*/ 2147483647 w 355"/>
                  <a:gd name="T21" fmla="*/ 2147483647 h 352"/>
                  <a:gd name="T22" fmla="*/ 2147483647 w 355"/>
                  <a:gd name="T23" fmla="*/ 2147483647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5" name="Freeform 35"/>
              <p:cNvSpPr>
                <a:spLocks/>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6" name="Freeform 41"/>
              <p:cNvSpPr>
                <a:spLocks/>
              </p:cNvSpPr>
              <p:nvPr/>
            </p:nvSpPr>
            <p:spPr bwMode="auto">
              <a:xfrm rot="756312" flipH="1">
                <a:off x="4403871" y="3855123"/>
                <a:ext cx="903076" cy="942511"/>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7" name="Freeform 41"/>
              <p:cNvSpPr>
                <a:spLocks/>
              </p:cNvSpPr>
              <p:nvPr/>
            </p:nvSpPr>
            <p:spPr bwMode="auto">
              <a:xfrm rot="19656312" flipH="1">
                <a:off x="4620362" y="4082484"/>
                <a:ext cx="470095" cy="487791"/>
              </a:xfrm>
              <a:custGeom>
                <a:avLst/>
                <a:gdLst>
                  <a:gd name="T0" fmla="*/ 2147483647 w 179"/>
                  <a:gd name="T1" fmla="*/ 2147483647 h 186"/>
                  <a:gd name="T2" fmla="*/ 2147483647 w 179"/>
                  <a:gd name="T3" fmla="*/ 2147483647 h 186"/>
                  <a:gd name="T4" fmla="*/ 2147483647 w 179"/>
                  <a:gd name="T5" fmla="*/ 2147483647 h 186"/>
                  <a:gd name="T6" fmla="*/ 2147483647 w 179"/>
                  <a:gd name="T7" fmla="*/ 2147483647 h 186"/>
                  <a:gd name="T8" fmla="*/ 2147483647 w 179"/>
                  <a:gd name="T9" fmla="*/ 2147483647 h 186"/>
                  <a:gd name="T10" fmla="*/ 2147483647 w 179"/>
                  <a:gd name="T11" fmla="*/ 2147483647 h 186"/>
                  <a:gd name="T12" fmla="*/ 2147483647 w 179"/>
                  <a:gd name="T13" fmla="*/ 2147483647 h 186"/>
                  <a:gd name="T14" fmla="*/ 2147483647 w 179"/>
                  <a:gd name="T15" fmla="*/ 2147483647 h 186"/>
                  <a:gd name="T16" fmla="*/ 2147483647 w 179"/>
                  <a:gd name="T17" fmla="*/ 2147483647 h 186"/>
                  <a:gd name="T18" fmla="*/ 2147483647 w 179"/>
                  <a:gd name="T19" fmla="*/ 2147483647 h 186"/>
                  <a:gd name="T20" fmla="*/ 2147483647 w 179"/>
                  <a:gd name="T21" fmla="*/ 2147483647 h 186"/>
                  <a:gd name="T22" fmla="*/ 2147483647 w 179"/>
                  <a:gd name="T23" fmla="*/ 2147483647 h 186"/>
                  <a:gd name="T24" fmla="*/ 2147483647 w 179"/>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8" name="Freeform 42"/>
              <p:cNvSpPr>
                <a:spLocks/>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grpSp>
      <p:grpSp>
        <p:nvGrpSpPr>
          <p:cNvPr id="37" name="Group 97"/>
          <p:cNvGrpSpPr>
            <a:grpSpLocks/>
          </p:cNvGrpSpPr>
          <p:nvPr>
            <p:custDataLst>
              <p:tags r:id="rId2"/>
            </p:custDataLst>
          </p:nvPr>
        </p:nvGrpSpPr>
        <p:grpSpPr bwMode="auto">
          <a:xfrm>
            <a:off x="10665811" y="2617788"/>
            <a:ext cx="1376595" cy="4240212"/>
            <a:chOff x="10666412" y="2618021"/>
            <a:chExt cx="1376735" cy="4239979"/>
          </a:xfrm>
        </p:grpSpPr>
        <p:sp>
          <p:nvSpPr>
            <p:cNvPr id="38" name="Freeform 13"/>
            <p:cNvSpPr>
              <a:spLocks noEditPoints="1"/>
            </p:cNvSpPr>
            <p:nvPr/>
          </p:nvSpPr>
          <p:spPr bwMode="auto">
            <a:xfrm>
              <a:off x="11081820" y="4464182"/>
              <a:ext cx="841956" cy="2393818"/>
            </a:xfrm>
            <a:custGeom>
              <a:avLst/>
              <a:gdLst>
                <a:gd name="T0" fmla="*/ 2147483647 w 274"/>
                <a:gd name="T1" fmla="*/ 2147483647 h 826"/>
                <a:gd name="T2" fmla="*/ 2147483647 w 274"/>
                <a:gd name="T3" fmla="*/ 2147483647 h 826"/>
                <a:gd name="T4" fmla="*/ 2147483647 w 274"/>
                <a:gd name="T5" fmla="*/ 2147483647 h 826"/>
                <a:gd name="T6" fmla="*/ 2147483647 w 274"/>
                <a:gd name="T7" fmla="*/ 2147483647 h 826"/>
                <a:gd name="T8" fmla="*/ 2147483647 w 274"/>
                <a:gd name="T9" fmla="*/ 2147483647 h 826"/>
                <a:gd name="T10" fmla="*/ 2147483647 w 274"/>
                <a:gd name="T11" fmla="*/ 2147483647 h 826"/>
                <a:gd name="T12" fmla="*/ 2147483647 w 274"/>
                <a:gd name="T13" fmla="*/ 2147483647 h 826"/>
                <a:gd name="T14" fmla="*/ 2147483647 w 274"/>
                <a:gd name="T15" fmla="*/ 2147483647 h 826"/>
                <a:gd name="T16" fmla="*/ 2147483647 w 274"/>
                <a:gd name="T17" fmla="*/ 0 h 826"/>
                <a:gd name="T18" fmla="*/ 2147483647 w 274"/>
                <a:gd name="T19" fmla="*/ 2147483647 h 826"/>
                <a:gd name="T20" fmla="*/ 2147483647 w 274"/>
                <a:gd name="T21" fmla="*/ 2147483647 h 826"/>
                <a:gd name="T22" fmla="*/ 2147483647 w 274"/>
                <a:gd name="T23" fmla="*/ 2147483647 h 826"/>
                <a:gd name="T24" fmla="*/ 2147483647 w 274"/>
                <a:gd name="T25" fmla="*/ 2147483647 h 826"/>
                <a:gd name="T26" fmla="*/ 2147483647 w 274"/>
                <a:gd name="T27" fmla="*/ 2147483647 h 826"/>
                <a:gd name="T28" fmla="*/ 2147483647 w 274"/>
                <a:gd name="T29" fmla="*/ 2147483647 h 826"/>
                <a:gd name="T30" fmla="*/ 2147483647 w 274"/>
                <a:gd name="T31" fmla="*/ 2147483647 h 826"/>
                <a:gd name="T32" fmla="*/ 2147483647 w 274"/>
                <a:gd name="T33" fmla="*/ 2147483647 h 826"/>
                <a:gd name="T34" fmla="*/ 2147483647 w 274"/>
                <a:gd name="T35" fmla="*/ 2147483647 h 826"/>
                <a:gd name="T36" fmla="*/ 2147483647 w 274"/>
                <a:gd name="T37" fmla="*/ 2147483647 h 826"/>
                <a:gd name="T38" fmla="*/ 2147483647 w 274"/>
                <a:gd name="T39" fmla="*/ 2147483647 h 826"/>
                <a:gd name="T40" fmla="*/ 2147483647 w 274"/>
                <a:gd name="T41" fmla="*/ 2147483647 h 826"/>
                <a:gd name="T42" fmla="*/ 2147483647 w 274"/>
                <a:gd name="T43" fmla="*/ 2147483647 h 8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9" name="Freeform 23"/>
            <p:cNvSpPr>
              <a:spLocks/>
            </p:cNvSpPr>
            <p:nvPr/>
          </p:nvSpPr>
          <p:spPr bwMode="auto">
            <a:xfrm rot="-2880191">
              <a:off x="11765678" y="6045775"/>
              <a:ext cx="201602" cy="200542"/>
            </a:xfrm>
            <a:custGeom>
              <a:avLst/>
              <a:gdLst>
                <a:gd name="T0" fmla="*/ 2147483647 w 108"/>
                <a:gd name="T1" fmla="*/ 2147483647 h 108"/>
                <a:gd name="T2" fmla="*/ 2147483647 w 108"/>
                <a:gd name="T3" fmla="*/ 2147483647 h 108"/>
                <a:gd name="T4" fmla="*/ 2147483647 w 108"/>
                <a:gd name="T5" fmla="*/ 2147483647 h 108"/>
                <a:gd name="T6" fmla="*/ 2147483647 w 108"/>
                <a:gd name="T7" fmla="*/ 2147483647 h 108"/>
                <a:gd name="T8" fmla="*/ 2147483647 w 108"/>
                <a:gd name="T9" fmla="*/ 2147483647 h 108"/>
                <a:gd name="T10" fmla="*/ 2147483647 w 108"/>
                <a:gd name="T11" fmla="*/ 2147483647 h 108"/>
                <a:gd name="T12" fmla="*/ 2147483647 w 108"/>
                <a:gd name="T13" fmla="*/ 0 h 108"/>
                <a:gd name="T14" fmla="*/ 2147483647 w 108"/>
                <a:gd name="T15" fmla="*/ 2147483647 h 108"/>
                <a:gd name="T16" fmla="*/ 2147483647 w 108"/>
                <a:gd name="T17" fmla="*/ 2147483647 h 108"/>
                <a:gd name="T18" fmla="*/ 2147483647 w 108"/>
                <a:gd name="T19" fmla="*/ 2147483647 h 108"/>
                <a:gd name="T20" fmla="*/ 2147483647 w 108"/>
                <a:gd name="T21" fmla="*/ 2147483647 h 108"/>
                <a:gd name="T22" fmla="*/ 2147483647 w 108"/>
                <a:gd name="T23" fmla="*/ 2147483647 h 108"/>
                <a:gd name="T24" fmla="*/ 2147483647 w 108"/>
                <a:gd name="T25" fmla="*/ 2147483647 h 108"/>
                <a:gd name="T26" fmla="*/ 2147483647 w 108"/>
                <a:gd name="T27" fmla="*/ 2147483647 h 108"/>
                <a:gd name="T28" fmla="*/ 0 w 108"/>
                <a:gd name="T29" fmla="*/ 2147483647 h 108"/>
                <a:gd name="T30" fmla="*/ 2147483647 w 108"/>
                <a:gd name="T31" fmla="*/ 2147483647 h 108"/>
                <a:gd name="T32" fmla="*/ 2147483647 w 108"/>
                <a:gd name="T33" fmla="*/ 2147483647 h 108"/>
                <a:gd name="T34" fmla="*/ 2147483647 w 108"/>
                <a:gd name="T35" fmla="*/ 2147483647 h 108"/>
                <a:gd name="T36" fmla="*/ 2147483647 w 108"/>
                <a:gd name="T37" fmla="*/ 2147483647 h 108"/>
                <a:gd name="T38" fmla="*/ 2147483647 w 108"/>
                <a:gd name="T39" fmla="*/ 2147483647 h 108"/>
                <a:gd name="T40" fmla="*/ 2147483647 w 108"/>
                <a:gd name="T41" fmla="*/ 2147483647 h 108"/>
                <a:gd name="T42" fmla="*/ 2147483647 w 108"/>
                <a:gd name="T43" fmla="*/ 2147483647 h 108"/>
                <a:gd name="T44" fmla="*/ 2147483647 w 108"/>
                <a:gd name="T45" fmla="*/ 2147483647 h 108"/>
                <a:gd name="T46" fmla="*/ 2147483647 w 108"/>
                <a:gd name="T47" fmla="*/ 2147483647 h 108"/>
                <a:gd name="T48" fmla="*/ 2147483647 w 108"/>
                <a:gd name="T49" fmla="*/ 2147483647 h 108"/>
                <a:gd name="T50" fmla="*/ 2147483647 w 108"/>
                <a:gd name="T51" fmla="*/ 2147483647 h 108"/>
                <a:gd name="T52" fmla="*/ 2147483647 w 108"/>
                <a:gd name="T53" fmla="*/ 2147483647 h 108"/>
                <a:gd name="T54" fmla="*/ 2147483647 w 108"/>
                <a:gd name="T55" fmla="*/ 2147483647 h 108"/>
                <a:gd name="T56" fmla="*/ 2147483647 w 108"/>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0" name="Freeform 27"/>
            <p:cNvSpPr>
              <a:spLocks/>
            </p:cNvSpPr>
            <p:nvPr/>
          </p:nvSpPr>
          <p:spPr bwMode="auto">
            <a:xfrm rot="18719809" flipV="1">
              <a:off x="11572174" y="2616289"/>
              <a:ext cx="106356" cy="109821"/>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1" name="Freeform 5"/>
            <p:cNvSpPr>
              <a:spLocks/>
            </p:cNvSpPr>
            <p:nvPr/>
          </p:nvSpPr>
          <p:spPr bwMode="auto">
            <a:xfrm rot="-3399416">
              <a:off x="11560105" y="5201519"/>
              <a:ext cx="6350" cy="11142"/>
            </a:xfrm>
            <a:custGeom>
              <a:avLst/>
              <a:gdLst>
                <a:gd name="T0" fmla="*/ 2147483647 w 4"/>
                <a:gd name="T1" fmla="*/ 2147483647 h 8"/>
                <a:gd name="T2" fmla="*/ 0 w 4"/>
                <a:gd name="T3" fmla="*/ 0 h 8"/>
                <a:gd name="T4" fmla="*/ 2147483647 w 4"/>
                <a:gd name="T5" fmla="*/ 2147483647 h 8"/>
                <a:gd name="T6" fmla="*/ 0 60000 65536"/>
                <a:gd name="T7" fmla="*/ 0 60000 65536"/>
                <a:gd name="T8" fmla="*/ 0 60000 65536"/>
              </a:gdLst>
              <a:ahLst/>
              <a:cxnLst>
                <a:cxn ang="T6">
                  <a:pos x="T0" y="T1"/>
                </a:cxn>
                <a:cxn ang="T7">
                  <a:pos x="T2" y="T3"/>
                </a:cxn>
                <a:cxn ang="T8">
                  <a:pos x="T4" y="T5"/>
                </a:cxn>
              </a:cxnLst>
              <a:rect l="0" t="0" r="r" b="b"/>
              <a:pathLst>
                <a:path w="4" h="8">
                  <a:moveTo>
                    <a:pt x="4" y="8"/>
                  </a:moveTo>
                  <a:lnTo>
                    <a:pt x="0" y="0"/>
                  </a:lnTo>
                  <a:lnTo>
                    <a:pt x="4" y="8"/>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2" name="Line 6"/>
            <p:cNvSpPr>
              <a:spLocks noChangeShapeType="1"/>
            </p:cNvSpPr>
            <p:nvPr/>
          </p:nvSpPr>
          <p:spPr bwMode="auto">
            <a:xfrm rot="-3399416" flipH="1" flipV="1">
              <a:off x="11560105" y="5201519"/>
              <a:ext cx="6350" cy="11142"/>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3" name="Freeform 10"/>
            <p:cNvSpPr>
              <a:spLocks/>
            </p:cNvSpPr>
            <p:nvPr/>
          </p:nvSpPr>
          <p:spPr bwMode="auto">
            <a:xfrm rot="-2905391">
              <a:off x="11380025" y="4584190"/>
              <a:ext cx="436539" cy="482255"/>
            </a:xfrm>
            <a:custGeom>
              <a:avLst/>
              <a:gdLst>
                <a:gd name="T0" fmla="*/ 2147483647 w 10000"/>
                <a:gd name="T1" fmla="*/ 2147483647 h 9998"/>
                <a:gd name="T2" fmla="*/ 2147483647 w 10000"/>
                <a:gd name="T3" fmla="*/ 2147483647 h 9998"/>
                <a:gd name="T4" fmla="*/ 2147483647 w 10000"/>
                <a:gd name="T5" fmla="*/ 2147483647 h 9998"/>
                <a:gd name="T6" fmla="*/ 2147483647 w 10000"/>
                <a:gd name="T7" fmla="*/ 2147483647 h 9998"/>
                <a:gd name="T8" fmla="*/ 2147483647 w 10000"/>
                <a:gd name="T9" fmla="*/ 2147483647 h 9998"/>
                <a:gd name="T10" fmla="*/ 2147483647 w 10000"/>
                <a:gd name="T11" fmla="*/ 2147483647 h 99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4" name="Freeform 25"/>
            <p:cNvSpPr>
              <a:spLocks/>
            </p:cNvSpPr>
            <p:nvPr/>
          </p:nvSpPr>
          <p:spPr bwMode="auto">
            <a:xfrm rot="-4715180">
              <a:off x="10933408" y="5972563"/>
              <a:ext cx="304783" cy="345377"/>
            </a:xfrm>
            <a:custGeom>
              <a:avLst/>
              <a:gdLst>
                <a:gd name="T0" fmla="*/ 2147483647 w 10000"/>
                <a:gd name="T1" fmla="*/ 2147483647 h 10285"/>
                <a:gd name="T2" fmla="*/ 2147483647 w 10000"/>
                <a:gd name="T3" fmla="*/ 2147483647 h 10285"/>
                <a:gd name="T4" fmla="*/ 2147483647 w 10000"/>
                <a:gd name="T5" fmla="*/ 2147483647 h 10285"/>
                <a:gd name="T6" fmla="*/ 2147483647 w 10000"/>
                <a:gd name="T7" fmla="*/ 2147483647 h 10285"/>
                <a:gd name="T8" fmla="*/ 2147483647 w 10000"/>
                <a:gd name="T9" fmla="*/ 2147483647 h 10285"/>
                <a:gd name="T10" fmla="*/ 2147483647 w 10000"/>
                <a:gd name="T11" fmla="*/ 2147483647 h 10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5" name="Freeform 26"/>
            <p:cNvSpPr>
              <a:spLocks/>
            </p:cNvSpPr>
            <p:nvPr/>
          </p:nvSpPr>
          <p:spPr bwMode="auto">
            <a:xfrm rot="-3399416">
              <a:off x="11078067" y="3153544"/>
              <a:ext cx="171441" cy="17348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0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0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2147483647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6" name="Freeform 31"/>
            <p:cNvSpPr>
              <a:spLocks/>
            </p:cNvSpPr>
            <p:nvPr/>
          </p:nvSpPr>
          <p:spPr bwMode="auto">
            <a:xfrm rot="-3399416">
              <a:off x="11128944" y="4556872"/>
              <a:ext cx="130168" cy="132103"/>
            </a:xfrm>
            <a:custGeom>
              <a:avLst/>
              <a:gdLst>
                <a:gd name="T0" fmla="*/ 2147483647 w 47"/>
                <a:gd name="T1" fmla="*/ 2147483647 h 47"/>
                <a:gd name="T2" fmla="*/ 2147483647 w 47"/>
                <a:gd name="T3" fmla="*/ 2147483647 h 47"/>
                <a:gd name="T4" fmla="*/ 2147483647 w 47"/>
                <a:gd name="T5" fmla="*/ 2147483647 h 47"/>
                <a:gd name="T6" fmla="*/ 2147483647 w 47"/>
                <a:gd name="T7" fmla="*/ 2147483647 h 47"/>
                <a:gd name="T8" fmla="*/ 2147483647 w 47"/>
                <a:gd name="T9" fmla="*/ 2147483647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7" name="Freeform 34"/>
            <p:cNvSpPr>
              <a:spLocks/>
            </p:cNvSpPr>
            <p:nvPr/>
          </p:nvSpPr>
          <p:spPr bwMode="auto">
            <a:xfrm rot="-3399416">
              <a:off x="11516438" y="3589415"/>
              <a:ext cx="84132" cy="77989"/>
            </a:xfrm>
            <a:custGeom>
              <a:avLst/>
              <a:gdLst>
                <a:gd name="T0" fmla="*/ 2147483647 w 30"/>
                <a:gd name="T1" fmla="*/ 2147483647 h 28"/>
                <a:gd name="T2" fmla="*/ 2147483647 w 30"/>
                <a:gd name="T3" fmla="*/ 2147483647 h 28"/>
                <a:gd name="T4" fmla="*/ 2147483647 w 30"/>
                <a:gd name="T5" fmla="*/ 2147483647 h 28"/>
                <a:gd name="T6" fmla="*/ 2147483647 w 30"/>
                <a:gd name="T7" fmla="*/ 2147483647 h 28"/>
                <a:gd name="T8" fmla="*/ 2147483647 w 30"/>
                <a:gd name="T9" fmla="*/ 2147483647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8" name="Freeform 108"/>
            <p:cNvSpPr>
              <a:spLocks/>
            </p:cNvSpPr>
            <p:nvPr/>
          </p:nvSpPr>
          <p:spPr bwMode="auto">
            <a:xfrm rot="-3399416">
              <a:off x="11445687" y="6326827"/>
              <a:ext cx="141279" cy="140061"/>
            </a:xfrm>
            <a:custGeom>
              <a:avLst/>
              <a:gdLst>
                <a:gd name="T0" fmla="*/ 2147483647 w 51"/>
                <a:gd name="T1" fmla="*/ 2147483647 h 50"/>
                <a:gd name="T2" fmla="*/ 2147483647 w 51"/>
                <a:gd name="T3" fmla="*/ 2147483647 h 50"/>
                <a:gd name="T4" fmla="*/ 2147483647 w 51"/>
                <a:gd name="T5" fmla="*/ 2147483647 h 50"/>
                <a:gd name="T6" fmla="*/ 2147483647 w 51"/>
                <a:gd name="T7" fmla="*/ 2147483647 h 50"/>
                <a:gd name="T8" fmla="*/ 2147483647 w 51"/>
                <a:gd name="T9" fmla="*/ 2147483647 h 50"/>
                <a:gd name="T10" fmla="*/ 2147483647 w 51"/>
                <a:gd name="T11" fmla="*/ 2147483647 h 50"/>
                <a:gd name="T12" fmla="*/ 2147483647 w 51"/>
                <a:gd name="T13" fmla="*/ 0 h 50"/>
                <a:gd name="T14" fmla="*/ 2147483647 w 51"/>
                <a:gd name="T15" fmla="*/ 2147483647 h 50"/>
                <a:gd name="T16" fmla="*/ 2147483647 w 51"/>
                <a:gd name="T17" fmla="*/ 0 h 50"/>
                <a:gd name="T18" fmla="*/ 2147483647 w 51"/>
                <a:gd name="T19" fmla="*/ 2147483647 h 50"/>
                <a:gd name="T20" fmla="*/ 2147483647 w 51"/>
                <a:gd name="T21" fmla="*/ 2147483647 h 50"/>
                <a:gd name="T22" fmla="*/ 2147483647 w 51"/>
                <a:gd name="T23" fmla="*/ 2147483647 h 50"/>
                <a:gd name="T24" fmla="*/ 2147483647 w 51"/>
                <a:gd name="T25" fmla="*/ 2147483647 h 50"/>
                <a:gd name="T26" fmla="*/ 2147483647 w 51"/>
                <a:gd name="T27" fmla="*/ 2147483647 h 50"/>
                <a:gd name="T28" fmla="*/ 2147483647 w 51"/>
                <a:gd name="T29" fmla="*/ 2147483647 h 50"/>
                <a:gd name="T30" fmla="*/ 2147483647 w 51"/>
                <a:gd name="T31" fmla="*/ 2147483647 h 50"/>
                <a:gd name="T32" fmla="*/ 2147483647 w 51"/>
                <a:gd name="T33" fmla="*/ 2147483647 h 50"/>
                <a:gd name="T34" fmla="*/ 2147483647 w 51"/>
                <a:gd name="T35" fmla="*/ 2147483647 h 50"/>
                <a:gd name="T36" fmla="*/ 2147483647 w 51"/>
                <a:gd name="T37" fmla="*/ 2147483647 h 50"/>
                <a:gd name="T38" fmla="*/ 2147483647 w 51"/>
                <a:gd name="T39" fmla="*/ 2147483647 h 50"/>
                <a:gd name="T40" fmla="*/ 2147483647 w 51"/>
                <a:gd name="T41" fmla="*/ 2147483647 h 50"/>
                <a:gd name="T42" fmla="*/ 2147483647 w 51"/>
                <a:gd name="T43" fmla="*/ 2147483647 h 50"/>
                <a:gd name="T44" fmla="*/ 2147483647 w 51"/>
                <a:gd name="T45" fmla="*/ 2147483647 h 50"/>
                <a:gd name="T46" fmla="*/ 2147483647 w 51"/>
                <a:gd name="T47" fmla="*/ 2147483647 h 50"/>
                <a:gd name="T48" fmla="*/ 2147483647 w 51"/>
                <a:gd name="T49" fmla="*/ 2147483647 h 50"/>
                <a:gd name="T50" fmla="*/ 2147483647 w 51"/>
                <a:gd name="T51" fmla="*/ 2147483647 h 50"/>
                <a:gd name="T52" fmla="*/ 2147483647 w 51"/>
                <a:gd name="T53" fmla="*/ 2147483647 h 50"/>
                <a:gd name="T54" fmla="*/ 2147483647 w 51"/>
                <a:gd name="T55" fmla="*/ 2147483647 h 50"/>
                <a:gd name="T56" fmla="*/ 2147483647 w 51"/>
                <a:gd name="T57" fmla="*/ 2147483647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9" name="Freeform 109"/>
            <p:cNvSpPr>
              <a:spLocks/>
            </p:cNvSpPr>
            <p:nvPr/>
          </p:nvSpPr>
          <p:spPr bwMode="auto">
            <a:xfrm rot="-3399416">
              <a:off x="10778635" y="6620682"/>
              <a:ext cx="11111" cy="0"/>
            </a:xfrm>
            <a:custGeom>
              <a:avLst/>
              <a:gdLst>
                <a:gd name="T0" fmla="*/ 2147483647 w 8"/>
                <a:gd name="T1" fmla="*/ 0 w 8"/>
                <a:gd name="T2" fmla="*/ 2147483647 w 8"/>
                <a:gd name="T3" fmla="*/ 0 60000 65536"/>
                <a:gd name="T4" fmla="*/ 0 60000 65536"/>
                <a:gd name="T5" fmla="*/ 0 60000 65536"/>
              </a:gdLst>
              <a:ahLst/>
              <a:cxnLst>
                <a:cxn ang="T3">
                  <a:pos x="T0" y="0"/>
                </a:cxn>
                <a:cxn ang="T4">
                  <a:pos x="T1" y="0"/>
                </a:cxn>
                <a:cxn ang="T5">
                  <a:pos x="T2" y="0"/>
                </a:cxn>
              </a:cxnLst>
              <a:rect l="0" t="0" r="r" b="b"/>
              <a:pathLst>
                <a:path w="8">
                  <a:moveTo>
                    <a:pt x="8" y="0"/>
                  </a:moveTo>
                  <a:lnTo>
                    <a:pt x="0" y="0"/>
                  </a:lnTo>
                  <a:lnTo>
                    <a:pt x="8"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0" name="Line 76"/>
            <p:cNvSpPr>
              <a:spLocks noChangeShapeType="1"/>
            </p:cNvSpPr>
            <p:nvPr/>
          </p:nvSpPr>
          <p:spPr bwMode="auto">
            <a:xfrm rot="18200584" flipH="1">
              <a:off x="10778635" y="6620682"/>
              <a:ext cx="11111"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1" name="Freeform 78"/>
            <p:cNvSpPr>
              <a:spLocks/>
            </p:cNvSpPr>
            <p:nvPr/>
          </p:nvSpPr>
          <p:spPr bwMode="auto">
            <a:xfrm rot="-3399416">
              <a:off x="11630669" y="5235914"/>
              <a:ext cx="411139" cy="413816"/>
            </a:xfrm>
            <a:custGeom>
              <a:avLst/>
              <a:gdLst>
                <a:gd name="T0" fmla="*/ 2147483647 w 226"/>
                <a:gd name="T1" fmla="*/ 2147483647 h 226"/>
                <a:gd name="T2" fmla="*/ 2147483647 w 226"/>
                <a:gd name="T3" fmla="*/ 2147483647 h 226"/>
                <a:gd name="T4" fmla="*/ 2147483647 w 226"/>
                <a:gd name="T5" fmla="*/ 2147483647 h 226"/>
                <a:gd name="T6" fmla="*/ 2147483647 w 226"/>
                <a:gd name="T7" fmla="*/ 2147483647 h 226"/>
                <a:gd name="T8" fmla="*/ 2147483647 w 226"/>
                <a:gd name="T9" fmla="*/ 2147483647 h 226"/>
                <a:gd name="T10" fmla="*/ 2147483647 w 226"/>
                <a:gd name="T11" fmla="*/ 2147483647 h 226"/>
                <a:gd name="T12" fmla="*/ 2147483647 w 226"/>
                <a:gd name="T13" fmla="*/ 2147483647 h 226"/>
                <a:gd name="T14" fmla="*/ 2147483647 w 226"/>
                <a:gd name="T15" fmla="*/ 2147483647 h 226"/>
                <a:gd name="T16" fmla="*/ 2147483647 w 226"/>
                <a:gd name="T17" fmla="*/ 2147483647 h 226"/>
                <a:gd name="T18" fmla="*/ 2147483647 w 226"/>
                <a:gd name="T19" fmla="*/ 2147483647 h 226"/>
                <a:gd name="T20" fmla="*/ 2147483647 w 226"/>
                <a:gd name="T21" fmla="*/ 2147483647 h 226"/>
                <a:gd name="T22" fmla="*/ 2147483647 w 226"/>
                <a:gd name="T23" fmla="*/ 2147483647 h 226"/>
                <a:gd name="T24" fmla="*/ 2147483647 w 226"/>
                <a:gd name="T25" fmla="*/ 2147483647 h 226"/>
                <a:gd name="T26" fmla="*/ 2147483647 w 226"/>
                <a:gd name="T27" fmla="*/ 2147483647 h 226"/>
                <a:gd name="T28" fmla="*/ 2147483647 w 226"/>
                <a:gd name="T29" fmla="*/ 2147483647 h 226"/>
                <a:gd name="T30" fmla="*/ 2147483647 w 226"/>
                <a:gd name="T31" fmla="*/ 2147483647 h 226"/>
                <a:gd name="T32" fmla="*/ 2147483647 w 226"/>
                <a:gd name="T33" fmla="*/ 2147483647 h 226"/>
                <a:gd name="T34" fmla="*/ 2147483647 w 226"/>
                <a:gd name="T35" fmla="*/ 2147483647 h 226"/>
                <a:gd name="T36" fmla="*/ 2147483647 w 226"/>
                <a:gd name="T37" fmla="*/ 2147483647 h 226"/>
                <a:gd name="T38" fmla="*/ 2147483647 w 226"/>
                <a:gd name="T39" fmla="*/ 2147483647 h 226"/>
                <a:gd name="T40" fmla="*/ 2147483647 w 226"/>
                <a:gd name="T41" fmla="*/ 2147483647 h 226"/>
                <a:gd name="T42" fmla="*/ 2147483647 w 226"/>
                <a:gd name="T43" fmla="*/ 2147483647 h 226"/>
                <a:gd name="T44" fmla="*/ 2147483647 w 226"/>
                <a:gd name="T45" fmla="*/ 2147483647 h 226"/>
                <a:gd name="T46" fmla="*/ 2147483647 w 226"/>
                <a:gd name="T47" fmla="*/ 2147483647 h 226"/>
                <a:gd name="T48" fmla="*/ 2147483647 w 226"/>
                <a:gd name="T49" fmla="*/ 2147483647 h 2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2" name="Freeform 79"/>
            <p:cNvSpPr>
              <a:spLocks/>
            </p:cNvSpPr>
            <p:nvPr/>
          </p:nvSpPr>
          <p:spPr bwMode="auto">
            <a:xfrm rot="18200584">
              <a:off x="11729089" y="5334593"/>
              <a:ext cx="214300" cy="216458"/>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3" name="Freeform 82"/>
            <p:cNvSpPr>
              <a:spLocks/>
            </p:cNvSpPr>
            <p:nvPr/>
          </p:nvSpPr>
          <p:spPr bwMode="auto">
            <a:xfrm rot="18200584">
              <a:off x="11388312" y="6491982"/>
              <a:ext cx="82545" cy="90721"/>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4" name="Freeform 84"/>
            <p:cNvSpPr>
              <a:spLocks/>
            </p:cNvSpPr>
            <p:nvPr/>
          </p:nvSpPr>
          <p:spPr bwMode="auto">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5" name="Freeform 80"/>
            <p:cNvSpPr>
              <a:spLocks/>
            </p:cNvSpPr>
            <p:nvPr/>
          </p:nvSpPr>
          <p:spPr bwMode="auto">
            <a:xfrm rot="18654775" flipV="1">
              <a:off x="11435340" y="4243347"/>
              <a:ext cx="139692" cy="140061"/>
            </a:xfrm>
            <a:custGeom>
              <a:avLst/>
              <a:gdLst>
                <a:gd name="T0" fmla="*/ 2147483647 w 76"/>
                <a:gd name="T1" fmla="*/ 2147483647 h 76"/>
                <a:gd name="T2" fmla="*/ 2147483647 w 76"/>
                <a:gd name="T3" fmla="*/ 2147483647 h 76"/>
                <a:gd name="T4" fmla="*/ 2147483647 w 76"/>
                <a:gd name="T5" fmla="*/ 2147483647 h 76"/>
                <a:gd name="T6" fmla="*/ 2147483647 w 76"/>
                <a:gd name="T7" fmla="*/ 2147483647 h 76"/>
                <a:gd name="T8" fmla="*/ 2147483647 w 76"/>
                <a:gd name="T9" fmla="*/ 2147483647 h 76"/>
                <a:gd name="T10" fmla="*/ 2147483647 w 76"/>
                <a:gd name="T11" fmla="*/ 2147483647 h 76"/>
                <a:gd name="T12" fmla="*/ 2147483647 w 76"/>
                <a:gd name="T13" fmla="*/ 0 h 76"/>
                <a:gd name="T14" fmla="*/ 2147483647 w 76"/>
                <a:gd name="T15" fmla="*/ 2147483647 h 76"/>
                <a:gd name="T16" fmla="*/ 2147483647 w 76"/>
                <a:gd name="T17" fmla="*/ 0 h 76"/>
                <a:gd name="T18" fmla="*/ 2147483647 w 76"/>
                <a:gd name="T19" fmla="*/ 2147483647 h 76"/>
                <a:gd name="T20" fmla="*/ 2147483647 w 76"/>
                <a:gd name="T21" fmla="*/ 2147483647 h 76"/>
                <a:gd name="T22" fmla="*/ 2147483647 w 76"/>
                <a:gd name="T23" fmla="*/ 2147483647 h 76"/>
                <a:gd name="T24" fmla="*/ 2147483647 w 76"/>
                <a:gd name="T25" fmla="*/ 2147483647 h 76"/>
                <a:gd name="T26" fmla="*/ 2147483647 w 76"/>
                <a:gd name="T27" fmla="*/ 2147483647 h 76"/>
                <a:gd name="T28" fmla="*/ 0 w 76"/>
                <a:gd name="T29" fmla="*/ 2147483647 h 76"/>
                <a:gd name="T30" fmla="*/ 2147483647 w 76"/>
                <a:gd name="T31" fmla="*/ 2147483647 h 76"/>
                <a:gd name="T32" fmla="*/ 2147483647 w 76"/>
                <a:gd name="T33" fmla="*/ 2147483647 h 76"/>
                <a:gd name="T34" fmla="*/ 2147483647 w 76"/>
                <a:gd name="T35" fmla="*/ 2147483647 h 76"/>
                <a:gd name="T36" fmla="*/ 2147483647 w 76"/>
                <a:gd name="T37" fmla="*/ 2147483647 h 76"/>
                <a:gd name="T38" fmla="*/ 2147483647 w 76"/>
                <a:gd name="T39" fmla="*/ 2147483647 h 76"/>
                <a:gd name="T40" fmla="*/ 2147483647 w 76"/>
                <a:gd name="T41" fmla="*/ 2147483647 h 76"/>
                <a:gd name="T42" fmla="*/ 2147483647 w 76"/>
                <a:gd name="T43" fmla="*/ 2147483647 h 76"/>
                <a:gd name="T44" fmla="*/ 2147483647 w 76"/>
                <a:gd name="T45" fmla="*/ 2147483647 h 76"/>
                <a:gd name="T46" fmla="*/ 2147483647 w 76"/>
                <a:gd name="T47" fmla="*/ 2147483647 h 76"/>
                <a:gd name="T48" fmla="*/ 2147483647 w 76"/>
                <a:gd name="T49" fmla="*/ 2147483647 h 76"/>
                <a:gd name="T50" fmla="*/ 2147483647 w 76"/>
                <a:gd name="T51" fmla="*/ 2147483647 h 76"/>
                <a:gd name="T52" fmla="*/ 2147483647 w 76"/>
                <a:gd name="T53" fmla="*/ 2147483647 h 76"/>
                <a:gd name="T54" fmla="*/ 2147483647 w 76"/>
                <a:gd name="T55" fmla="*/ 2147483647 h 76"/>
                <a:gd name="T56" fmla="*/ 2147483647 w 76"/>
                <a:gd name="T57" fmla="*/ 2147483647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6" name="Freeform 84"/>
            <p:cNvSpPr>
              <a:spLocks/>
            </p:cNvSpPr>
            <p:nvPr/>
          </p:nvSpPr>
          <p:spPr bwMode="auto">
            <a:xfrm rot="18200584">
              <a:off x="11789410" y="5396665"/>
              <a:ext cx="93657" cy="92313"/>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nvGrpSpPr>
            <p:cNvPr id="57" name="Group 117"/>
            <p:cNvGrpSpPr>
              <a:grpSpLocks/>
            </p:cNvGrpSpPr>
            <p:nvPr/>
          </p:nvGrpSpPr>
          <p:grpSpPr bwMode="auto">
            <a:xfrm rot="-288173">
              <a:off x="11197677" y="5664822"/>
              <a:ext cx="407354" cy="408816"/>
              <a:chOff x="11057071" y="5480091"/>
              <a:chExt cx="473402" cy="475102"/>
            </a:xfrm>
          </p:grpSpPr>
          <p:sp>
            <p:nvSpPr>
              <p:cNvPr id="63" name="Freeform 83"/>
              <p:cNvSpPr>
                <a:spLocks/>
              </p:cNvSpPr>
              <p:nvPr/>
            </p:nvSpPr>
            <p:spPr bwMode="auto">
              <a:xfrm rot="-3111243">
                <a:off x="11056248" y="5480705"/>
                <a:ext cx="475958" cy="473514"/>
              </a:xfrm>
              <a:custGeom>
                <a:avLst/>
                <a:gdLst>
                  <a:gd name="T0" fmla="*/ 2147483647 w 139"/>
                  <a:gd name="T1" fmla="*/ 2147483647 h 138"/>
                  <a:gd name="T2" fmla="*/ 2147483647 w 139"/>
                  <a:gd name="T3" fmla="*/ 2147483647 h 138"/>
                  <a:gd name="T4" fmla="*/ 2147483647 w 139"/>
                  <a:gd name="T5" fmla="*/ 2147483647 h 138"/>
                  <a:gd name="T6" fmla="*/ 2147483647 w 139"/>
                  <a:gd name="T7" fmla="*/ 2147483647 h 138"/>
                  <a:gd name="T8" fmla="*/ 2147483647 w 139"/>
                  <a:gd name="T9" fmla="*/ 2147483647 h 138"/>
                  <a:gd name="T10" fmla="*/ 2147483647 w 139"/>
                  <a:gd name="T11" fmla="*/ 2147483647 h 138"/>
                  <a:gd name="T12" fmla="*/ 2147483647 w 139"/>
                  <a:gd name="T13" fmla="*/ 2147483647 h 138"/>
                  <a:gd name="T14" fmla="*/ 2147483647 w 139"/>
                  <a:gd name="T15" fmla="*/ 2147483647 h 138"/>
                  <a:gd name="T16" fmla="*/ 2147483647 w 139"/>
                  <a:gd name="T17" fmla="*/ 2147483647 h 138"/>
                  <a:gd name="T18" fmla="*/ 2147483647 w 139"/>
                  <a:gd name="T19" fmla="*/ 2147483647 h 138"/>
                  <a:gd name="T20" fmla="*/ 2147483647 w 139"/>
                  <a:gd name="T21" fmla="*/ 2147483647 h 138"/>
                  <a:gd name="T22" fmla="*/ 2147483647 w 139"/>
                  <a:gd name="T23" fmla="*/ 2147483647 h 138"/>
                  <a:gd name="T24" fmla="*/ 2147483647 w 139"/>
                  <a:gd name="T25" fmla="*/ 2147483647 h 138"/>
                  <a:gd name="T26" fmla="*/ 2147483647 w 139"/>
                  <a:gd name="T27" fmla="*/ 2147483647 h 138"/>
                  <a:gd name="T28" fmla="*/ 2147483647 w 139"/>
                  <a:gd name="T29" fmla="*/ 2147483647 h 138"/>
                  <a:gd name="T30" fmla="*/ 2147483647 w 139"/>
                  <a:gd name="T31" fmla="*/ 2147483647 h 138"/>
                  <a:gd name="T32" fmla="*/ 2147483647 w 139"/>
                  <a:gd name="T33" fmla="*/ 2147483647 h 138"/>
                  <a:gd name="T34" fmla="*/ 2147483647 w 139"/>
                  <a:gd name="T35" fmla="*/ 2147483647 h 138"/>
                  <a:gd name="T36" fmla="*/ 2147483647 w 139"/>
                  <a:gd name="T37" fmla="*/ 2147483647 h 138"/>
                  <a:gd name="T38" fmla="*/ 2147483647 w 139"/>
                  <a:gd name="T39" fmla="*/ 2147483647 h 138"/>
                  <a:gd name="T40" fmla="*/ 2147483647 w 139"/>
                  <a:gd name="T41" fmla="*/ 2147483647 h 138"/>
                  <a:gd name="T42" fmla="*/ 2147483647 w 139"/>
                  <a:gd name="T43" fmla="*/ 2147483647 h 138"/>
                  <a:gd name="T44" fmla="*/ 2147483647 w 139"/>
                  <a:gd name="T45" fmla="*/ 2147483647 h 138"/>
                  <a:gd name="T46" fmla="*/ 2147483647 w 139"/>
                  <a:gd name="T47" fmla="*/ 2147483647 h 138"/>
                  <a:gd name="T48" fmla="*/ 2147483647 w 139"/>
                  <a:gd name="T49" fmla="*/ 2147483647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4" name="Freeform 80"/>
              <p:cNvSpPr>
                <a:spLocks/>
              </p:cNvSpPr>
              <p:nvPr/>
            </p:nvSpPr>
            <p:spPr bwMode="auto">
              <a:xfrm rot="18488757">
                <a:off x="11172471" y="5595384"/>
                <a:ext cx="243514" cy="244156"/>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5" name="Freeform 84"/>
              <p:cNvSpPr>
                <a:spLocks/>
              </p:cNvSpPr>
              <p:nvPr/>
            </p:nvSpPr>
            <p:spPr bwMode="auto">
              <a:xfrm rot="18488757">
                <a:off x="11231218" y="5646362"/>
                <a:ext cx="106998" cy="10358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grpSp>
          <p:nvGrpSpPr>
            <p:cNvPr id="58" name="Group 118"/>
            <p:cNvGrpSpPr>
              <a:grpSpLocks/>
            </p:cNvGrpSpPr>
            <p:nvPr/>
          </p:nvGrpSpPr>
          <p:grpSpPr bwMode="auto">
            <a:xfrm rot="-288173">
              <a:off x="10666412" y="5053297"/>
              <a:ext cx="643645" cy="641225"/>
              <a:chOff x="10472909" y="4641517"/>
              <a:chExt cx="895542" cy="892175"/>
            </a:xfrm>
          </p:grpSpPr>
          <p:sp>
            <p:nvSpPr>
              <p:cNvPr id="59" name="Freeform 32"/>
              <p:cNvSpPr>
                <a:spLocks/>
              </p:cNvSpPr>
              <p:nvPr/>
            </p:nvSpPr>
            <p:spPr bwMode="auto">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0" name="Freeform 33"/>
              <p:cNvSpPr>
                <a:spLocks/>
              </p:cNvSpPr>
              <p:nvPr/>
            </p:nvSpPr>
            <p:spPr bwMode="auto">
              <a:xfrm rot="-4020178">
                <a:off x="10639754" y="4806133"/>
                <a:ext cx="561001" cy="562480"/>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2147483647 w 95"/>
                  <a:gd name="T19" fmla="*/ 2147483647 h 95"/>
                  <a:gd name="T20" fmla="*/ 2147483647 w 95"/>
                  <a:gd name="T21" fmla="*/ 2147483647 h 95"/>
                  <a:gd name="T22" fmla="*/ 2147483647 w 95"/>
                  <a:gd name="T23" fmla="*/ 2147483647 h 95"/>
                  <a:gd name="T24" fmla="*/ 2147483647 w 95"/>
                  <a:gd name="T25" fmla="*/ 2147483647 h 95"/>
                  <a:gd name="T26" fmla="*/ 2147483647 w 95"/>
                  <a:gd name="T27" fmla="*/ 2147483647 h 95"/>
                  <a:gd name="T28" fmla="*/ 2147483647 w 95"/>
                  <a:gd name="T29" fmla="*/ 2147483647 h 95"/>
                  <a:gd name="T30" fmla="*/ 2147483647 w 95"/>
                  <a:gd name="T31" fmla="*/ 2147483647 h 95"/>
                  <a:gd name="T32" fmla="*/ 2147483647 w 9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1" name="Freeform 32"/>
              <p:cNvSpPr>
                <a:spLocks/>
              </p:cNvSpPr>
              <p:nvPr/>
            </p:nvSpPr>
            <p:spPr bwMode="auto">
              <a:xfrm rot="17579822">
                <a:off x="10728101" y="4894712"/>
                <a:ext cx="384308" cy="385321"/>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2" name="Oval 61"/>
              <p:cNvSpPr/>
              <p:nvPr/>
            </p:nvSpPr>
            <p:spPr>
              <a:xfrm rot="17579822" flipH="1">
                <a:off x="10842950" y="5012081"/>
                <a:ext cx="154606" cy="15058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grpSp>
      <p:pic>
        <p:nvPicPr>
          <p:cNvPr id="66" name="Picture 1039" descr="sim_2color_sig"/>
          <p:cNvPicPr>
            <a:picLocks noChangeAspect="1" noChangeArrowheads="1"/>
          </p:cNvPicPr>
          <p:nvPr userDrawn="1">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9843041" y="141291"/>
            <a:ext cx="215162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5" y="1709738"/>
            <a:ext cx="9144001" cy="2862262"/>
          </a:xfrm>
        </p:spPr>
        <p:txBody>
          <a:bodyPr anchor="b">
            <a:normAutofit/>
          </a:bodyPr>
          <a:lstStyle>
            <a:lvl1pPr>
              <a:defRPr sz="3900"/>
            </a:lvl1pPr>
          </a:lstStyle>
          <a:p>
            <a:r>
              <a:rPr lang="en-US" smtClean="0"/>
              <a:t>Click to edit Master title style</a:t>
            </a:r>
            <a:endParaRPr lang="en-US"/>
          </a:p>
        </p:txBody>
      </p:sp>
      <p:sp>
        <p:nvSpPr>
          <p:cNvPr id="3" name="Text Placeholder 2"/>
          <p:cNvSpPr>
            <a:spLocks noGrp="1"/>
          </p:cNvSpPr>
          <p:nvPr>
            <p:ph type="body" idx="1"/>
          </p:nvPr>
        </p:nvSpPr>
        <p:spPr>
          <a:xfrm>
            <a:off x="1524005" y="4589463"/>
            <a:ext cx="9144001" cy="1280160"/>
          </a:xfrm>
        </p:spPr>
        <p:txBody>
          <a:bodyPr/>
          <a:lstStyle>
            <a:lvl1pPr marL="0" indent="0">
              <a:buNone/>
              <a:defRPr sz="1800">
                <a:solidFill>
                  <a:schemeClr val="tx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p>
        </p:txBody>
      </p:sp>
    </p:spTree>
    <p:extLst>
      <p:ext uri="{BB962C8B-B14F-4D97-AF65-F5344CB8AC3E}">
        <p14:creationId xmlns:p14="http://schemas.microsoft.com/office/powerpoint/2010/main" val="2432909644"/>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itle 1"/>
          <p:cNvSpPr>
            <a:spLocks noGrp="1"/>
          </p:cNvSpPr>
          <p:nvPr>
            <p:ph type="title"/>
          </p:nvPr>
        </p:nvSpPr>
        <p:spPr>
          <a:xfrm>
            <a:off x="0" y="414867"/>
            <a:ext cx="67056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609522" y="6356359"/>
            <a:ext cx="2845489" cy="365125"/>
          </a:xfrm>
          <a:prstGeom prst="rect">
            <a:avLst/>
          </a:prstGeom>
        </p:spPr>
        <p:txBody>
          <a:bodyPr/>
          <a:lstStyle>
            <a:lvl1pPr fontAlgn="auto">
              <a:spcBef>
                <a:spcPts val="0"/>
              </a:spcBef>
              <a:spcAft>
                <a:spcPts val="0"/>
              </a:spcAft>
              <a:defRPr>
                <a:solidFill>
                  <a:srgbClr val="262626"/>
                </a:solidFill>
                <a:latin typeface="+mn-lt"/>
              </a:defRPr>
            </a:lvl1pPr>
          </a:lstStyle>
          <a:p>
            <a:pPr defTabSz="457200">
              <a:defRPr/>
            </a:pPr>
            <a:fld id="{36C9FB57-85EA-47BB-AC6B-3C42F9236C61}" type="datetimeFigureOut">
              <a:rPr lang="en-US" smtClean="0"/>
              <a:pPr defTabSz="457200">
                <a:defRPr/>
              </a:pPr>
              <a:t>9/16/2016</a:t>
            </a:fld>
            <a:endParaRPr lang="en-US" dirty="0"/>
          </a:p>
        </p:txBody>
      </p:sp>
      <p:sp>
        <p:nvSpPr>
          <p:cNvPr id="5" name="Footer Placeholder 4"/>
          <p:cNvSpPr>
            <a:spLocks noGrp="1"/>
          </p:cNvSpPr>
          <p:nvPr>
            <p:ph type="ftr" sz="quarter" idx="11"/>
          </p:nvPr>
        </p:nvSpPr>
        <p:spPr>
          <a:xfrm>
            <a:off x="4166388" y="6356359"/>
            <a:ext cx="3859236" cy="365125"/>
          </a:xfrm>
          <a:prstGeom prst="rect">
            <a:avLst/>
          </a:prstGeom>
        </p:spPr>
        <p:txBody>
          <a:bodyPr/>
          <a:lstStyle>
            <a:lvl1pPr fontAlgn="auto">
              <a:spcBef>
                <a:spcPts val="0"/>
              </a:spcBef>
              <a:spcAft>
                <a:spcPts val="0"/>
              </a:spcAft>
              <a:defRPr dirty="0">
                <a:solidFill>
                  <a:srgbClr val="262626"/>
                </a:solidFill>
                <a:latin typeface="+mn-lt"/>
              </a:defRPr>
            </a:lvl1pPr>
          </a:lstStyle>
          <a:p>
            <a:pPr defTabSz="457200">
              <a:defRPr/>
            </a:pPr>
            <a:endParaRPr lang="en-US"/>
          </a:p>
        </p:txBody>
      </p:sp>
      <p:sp>
        <p:nvSpPr>
          <p:cNvPr id="6" name="Slide Number Placeholder 5"/>
          <p:cNvSpPr>
            <a:spLocks noGrp="1"/>
          </p:cNvSpPr>
          <p:nvPr>
            <p:ph type="sldNum" sz="quarter" idx="12"/>
          </p:nvPr>
        </p:nvSpPr>
        <p:spPr>
          <a:xfrm>
            <a:off x="8736990" y="6356359"/>
            <a:ext cx="2845489" cy="365125"/>
          </a:xfrm>
          <a:prstGeom prst="rect">
            <a:avLst/>
          </a:prstGeom>
        </p:spPr>
        <p:txBody>
          <a:bodyPr/>
          <a:lstStyle>
            <a:lvl1pPr fontAlgn="auto">
              <a:spcBef>
                <a:spcPts val="0"/>
              </a:spcBef>
              <a:spcAft>
                <a:spcPts val="0"/>
              </a:spcAft>
              <a:defRPr>
                <a:solidFill>
                  <a:srgbClr val="262626"/>
                </a:solidFill>
                <a:latin typeface="+mn-lt"/>
              </a:defRPr>
            </a:lvl1pPr>
          </a:lstStyle>
          <a:p>
            <a:pPr defTabSz="457200">
              <a:defRPr/>
            </a:pPr>
            <a:fld id="{00529BD8-CA30-4540-8E76-788DBB4306F9}" type="slidenum">
              <a:rPr lang="en-US" smtClean="0"/>
              <a:pPr defTabSz="457200">
                <a:defRPr/>
              </a:pPr>
              <a:t>‹#›</a:t>
            </a:fld>
            <a:endParaRPr lang="en-US" dirty="0"/>
          </a:p>
        </p:txBody>
      </p:sp>
    </p:spTree>
    <p:extLst>
      <p:ext uri="{BB962C8B-B14F-4D97-AF65-F5344CB8AC3E}">
        <p14:creationId xmlns:p14="http://schemas.microsoft.com/office/powerpoint/2010/main" val="1404853002"/>
      </p:ext>
    </p:extLst>
  </p:cSld>
  <p:clrMapOvr>
    <a:masterClrMapping/>
  </p:clrMapOvr>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274664"/>
            <a:ext cx="27432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64"/>
            <a:ext cx="680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522" y="6356359"/>
            <a:ext cx="2845489" cy="365125"/>
          </a:xfrm>
          <a:prstGeom prst="rect">
            <a:avLst/>
          </a:prstGeom>
        </p:spPr>
        <p:txBody>
          <a:bodyPr/>
          <a:lstStyle>
            <a:lvl1pPr fontAlgn="auto">
              <a:spcBef>
                <a:spcPts val="0"/>
              </a:spcBef>
              <a:spcAft>
                <a:spcPts val="0"/>
              </a:spcAft>
              <a:defRPr smtClean="0">
                <a:solidFill>
                  <a:srgbClr val="262626">
                    <a:lumMod val="85000"/>
                    <a:lumOff val="15000"/>
                  </a:srgbClr>
                </a:solidFill>
                <a:latin typeface="+mn-lt"/>
              </a:defRPr>
            </a:lvl1pPr>
          </a:lstStyle>
          <a:p>
            <a:pPr defTabSz="457200">
              <a:defRPr/>
            </a:pPr>
            <a:fld id="{D7495AD3-B00A-4435-AAA0-8476516AA644}" type="datetimeFigureOut">
              <a:rPr lang="en-US"/>
              <a:pPr defTabSz="457200">
                <a:defRPr/>
              </a:pPr>
              <a:t>9/16/2016</a:t>
            </a:fld>
            <a:endParaRPr lang="en-US" dirty="0"/>
          </a:p>
        </p:txBody>
      </p:sp>
      <p:sp>
        <p:nvSpPr>
          <p:cNvPr id="5" name="Footer Placeholder 4"/>
          <p:cNvSpPr>
            <a:spLocks noGrp="1"/>
          </p:cNvSpPr>
          <p:nvPr>
            <p:ph type="ftr" sz="quarter" idx="11"/>
          </p:nvPr>
        </p:nvSpPr>
        <p:spPr>
          <a:xfrm>
            <a:off x="4166388" y="6356359"/>
            <a:ext cx="3859236" cy="365125"/>
          </a:xfrm>
          <a:prstGeom prst="rect">
            <a:avLst/>
          </a:prstGeom>
        </p:spPr>
        <p:txBody>
          <a:bodyPr/>
          <a:lstStyle>
            <a:lvl1pPr fontAlgn="auto">
              <a:spcBef>
                <a:spcPts val="0"/>
              </a:spcBef>
              <a:spcAft>
                <a:spcPts val="0"/>
              </a:spcAft>
              <a:defRPr dirty="0">
                <a:solidFill>
                  <a:srgbClr val="262626"/>
                </a:solidFill>
                <a:latin typeface="+mn-lt"/>
              </a:defRPr>
            </a:lvl1pPr>
          </a:lstStyle>
          <a:p>
            <a:pPr defTabSz="457200">
              <a:defRPr/>
            </a:pPr>
            <a:endParaRPr lang="en-US"/>
          </a:p>
        </p:txBody>
      </p:sp>
      <p:sp>
        <p:nvSpPr>
          <p:cNvPr id="6" name="Slide Number Placeholder 5"/>
          <p:cNvSpPr>
            <a:spLocks noGrp="1"/>
          </p:cNvSpPr>
          <p:nvPr>
            <p:ph type="sldNum" sz="quarter" idx="12"/>
          </p:nvPr>
        </p:nvSpPr>
        <p:spPr>
          <a:xfrm>
            <a:off x="8736990" y="6356359"/>
            <a:ext cx="2845489" cy="365125"/>
          </a:xfrm>
          <a:prstGeom prst="rect">
            <a:avLst/>
          </a:prstGeom>
        </p:spPr>
        <p:txBody>
          <a:bodyPr/>
          <a:lstStyle>
            <a:lvl1pPr fontAlgn="auto">
              <a:spcBef>
                <a:spcPts val="0"/>
              </a:spcBef>
              <a:spcAft>
                <a:spcPts val="0"/>
              </a:spcAft>
              <a:defRPr smtClean="0">
                <a:solidFill>
                  <a:srgbClr val="262626">
                    <a:lumMod val="85000"/>
                    <a:lumOff val="15000"/>
                  </a:srgbClr>
                </a:solidFill>
                <a:latin typeface="+mn-lt"/>
              </a:defRPr>
            </a:lvl1pPr>
          </a:lstStyle>
          <a:p>
            <a:pPr defTabSz="457200">
              <a:defRPr/>
            </a:pPr>
            <a:fld id="{990DA42F-D8B3-462A-B49F-2F53FD30A763}" type="slidenum">
              <a:rPr lang="en-US"/>
              <a:pPr defTabSz="457200">
                <a:defRPr/>
              </a:pPr>
              <a:t>‹#›</a:t>
            </a:fld>
            <a:endParaRPr lang="en-US" dirty="0"/>
          </a:p>
        </p:txBody>
      </p:sp>
    </p:spTree>
    <p:extLst>
      <p:ext uri="{BB962C8B-B14F-4D97-AF65-F5344CB8AC3E}">
        <p14:creationId xmlns:p14="http://schemas.microsoft.com/office/powerpoint/2010/main" val="736350098"/>
      </p:ext>
    </p:extLst>
  </p:cSld>
  <p:clrMapOvr>
    <a:masterClrMapping/>
  </p:clrMapOvr>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522" y="6245225"/>
            <a:ext cx="2845489" cy="476250"/>
          </a:xfrm>
          <a:prstGeom prst="rect">
            <a:avLst/>
          </a:prstGeom>
        </p:spPr>
        <p:txBody>
          <a:bodyPr/>
          <a:lstStyle>
            <a:lvl1pPr fontAlgn="auto">
              <a:spcBef>
                <a:spcPts val="0"/>
              </a:spcBef>
              <a:spcAft>
                <a:spcPts val="0"/>
              </a:spcAft>
              <a:defRPr>
                <a:latin typeface="+mn-lt"/>
              </a:defRPr>
            </a:lvl1pPr>
          </a:lstStyle>
          <a:p>
            <a:pPr defTabSz="457200">
              <a:defRPr/>
            </a:pPr>
            <a:endParaRPr lang="en-US">
              <a:solidFill>
                <a:srgbClr val="262626"/>
              </a:solidFill>
            </a:endParaRPr>
          </a:p>
        </p:txBody>
      </p:sp>
      <p:sp>
        <p:nvSpPr>
          <p:cNvPr id="6" name="Footer Placeholder 5"/>
          <p:cNvSpPr>
            <a:spLocks noGrp="1" noChangeArrowheads="1"/>
          </p:cNvSpPr>
          <p:nvPr>
            <p:ph type="ftr" sz="quarter" idx="11"/>
          </p:nvPr>
        </p:nvSpPr>
        <p:spPr>
          <a:xfrm>
            <a:off x="4166388" y="6245225"/>
            <a:ext cx="3859236" cy="476250"/>
          </a:xfrm>
          <a:prstGeom prst="rect">
            <a:avLst/>
          </a:prstGeom>
        </p:spPr>
        <p:txBody>
          <a:bodyPr/>
          <a:lstStyle>
            <a:lvl1pPr fontAlgn="auto">
              <a:spcBef>
                <a:spcPts val="0"/>
              </a:spcBef>
              <a:spcAft>
                <a:spcPts val="0"/>
              </a:spcAft>
              <a:defRPr>
                <a:latin typeface="+mn-lt"/>
              </a:defRPr>
            </a:lvl1pPr>
          </a:lstStyle>
          <a:p>
            <a:pPr defTabSz="457200">
              <a:defRPr/>
            </a:pPr>
            <a:endParaRPr lang="en-US">
              <a:solidFill>
                <a:srgbClr val="262626"/>
              </a:solidFill>
            </a:endParaRPr>
          </a:p>
        </p:txBody>
      </p:sp>
      <p:sp>
        <p:nvSpPr>
          <p:cNvPr id="7" name="Slide Number Placeholder 6"/>
          <p:cNvSpPr>
            <a:spLocks noGrp="1" noChangeArrowheads="1"/>
          </p:cNvSpPr>
          <p:nvPr>
            <p:ph type="sldNum" sz="quarter" idx="12"/>
          </p:nvPr>
        </p:nvSpPr>
        <p:spPr>
          <a:xfrm>
            <a:off x="8736990" y="6245225"/>
            <a:ext cx="2845489" cy="476250"/>
          </a:xfrm>
          <a:prstGeom prst="rect">
            <a:avLst/>
          </a:prstGeom>
        </p:spPr>
        <p:txBody>
          <a:bodyPr/>
          <a:lstStyle>
            <a:lvl1pPr fontAlgn="auto">
              <a:spcBef>
                <a:spcPts val="0"/>
              </a:spcBef>
              <a:spcAft>
                <a:spcPts val="0"/>
              </a:spcAft>
              <a:defRPr>
                <a:latin typeface="+mn-lt"/>
              </a:defRPr>
            </a:lvl1pPr>
          </a:lstStyle>
          <a:p>
            <a:pPr defTabSz="457200">
              <a:defRPr/>
            </a:pPr>
            <a:fld id="{283AA80B-BAEF-40D8-BD45-89ADA196F510}" type="slidenum">
              <a:rPr lang="en-US" smtClean="0">
                <a:solidFill>
                  <a:srgbClr val="262626"/>
                </a:solidFill>
              </a:rPr>
              <a:pPr defTabSz="457200">
                <a:defRPr/>
              </a:pPr>
              <a:t>‹#›</a:t>
            </a:fld>
            <a:endParaRPr lang="en-US">
              <a:solidFill>
                <a:srgbClr val="262626"/>
              </a:solidFill>
            </a:endParaRPr>
          </a:p>
        </p:txBody>
      </p:sp>
    </p:spTree>
    <p:extLst>
      <p:ext uri="{BB962C8B-B14F-4D97-AF65-F5344CB8AC3E}">
        <p14:creationId xmlns:p14="http://schemas.microsoft.com/office/powerpoint/2010/main" val="371116559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1CF55E99-F636-434F-B7FF-3917FBB4BDAA}" type="datetimeFigureOut">
              <a:rPr lang="en-US" smtClean="0"/>
              <a:t>9/16/2016</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C05996CB-EDB6-4D81-9FFC-F52FEE92D6FF}" type="slidenum">
              <a:rPr lang="en-US" smtClean="0"/>
              <a:t>‹#›</a:t>
            </a:fld>
            <a:endParaRPr lang="en-US"/>
          </a:p>
        </p:txBody>
      </p:sp>
    </p:spTree>
    <p:extLst>
      <p:ext uri="{BB962C8B-B14F-4D97-AF65-F5344CB8AC3E}">
        <p14:creationId xmlns:p14="http://schemas.microsoft.com/office/powerpoint/2010/main" val="948980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srcRect/>
          <a:stretch>
            <a:fillRect/>
          </a:stretch>
        </p:blipFill>
        <p:spPr bwMode="auto">
          <a:xfrm>
            <a:off x="27055" y="20638"/>
            <a:ext cx="4664502" cy="2825750"/>
          </a:xfrm>
          <a:prstGeom prst="rect">
            <a:avLst/>
          </a:prstGeom>
          <a:noFill/>
          <a:ln w="9525">
            <a:noFill/>
            <a:miter lim="800000"/>
            <a:headEnd/>
            <a:tailEnd/>
          </a:ln>
        </p:spPr>
      </p:pic>
      <p:pic>
        <p:nvPicPr>
          <p:cNvPr id="5" name="Picture 7"/>
          <p:cNvPicPr>
            <a:picLocks noChangeAspect="1"/>
          </p:cNvPicPr>
          <p:nvPr/>
        </p:nvPicPr>
        <p:blipFill>
          <a:blip r:embed="rId3"/>
          <a:srcRect/>
          <a:stretch>
            <a:fillRect/>
          </a:stretch>
        </p:blipFill>
        <p:spPr bwMode="auto">
          <a:xfrm>
            <a:off x="4670869" y="20638"/>
            <a:ext cx="7500443" cy="2825750"/>
          </a:xfrm>
          <a:prstGeom prst="rect">
            <a:avLst/>
          </a:prstGeom>
          <a:noFill/>
          <a:ln w="9525">
            <a:noFill/>
            <a:miter lim="800000"/>
            <a:headEnd/>
            <a:tailEnd/>
          </a:ln>
        </p:spPr>
      </p:pic>
      <p:pic>
        <p:nvPicPr>
          <p:cNvPr id="6" name="Picture 8"/>
          <p:cNvPicPr>
            <a:picLocks noChangeAspect="1"/>
          </p:cNvPicPr>
          <p:nvPr/>
        </p:nvPicPr>
        <p:blipFill>
          <a:blip r:embed="rId4"/>
          <a:srcRect/>
          <a:stretch>
            <a:fillRect/>
          </a:stretch>
        </p:blipFill>
        <p:spPr bwMode="auto">
          <a:xfrm>
            <a:off x="28645" y="2817813"/>
            <a:ext cx="10224984" cy="2297112"/>
          </a:xfrm>
          <a:prstGeom prst="rect">
            <a:avLst/>
          </a:prstGeom>
          <a:noFill/>
          <a:ln w="9525">
            <a:noFill/>
            <a:miter lim="800000"/>
            <a:headEnd/>
            <a:tailEnd/>
          </a:ln>
        </p:spPr>
      </p:pic>
      <p:pic>
        <p:nvPicPr>
          <p:cNvPr id="7" name="Picture 9"/>
          <p:cNvPicPr>
            <a:picLocks noChangeAspect="1"/>
          </p:cNvPicPr>
          <p:nvPr/>
        </p:nvPicPr>
        <p:blipFill>
          <a:blip r:embed="rId5"/>
          <a:srcRect/>
          <a:stretch>
            <a:fillRect/>
          </a:stretch>
        </p:blipFill>
        <p:spPr bwMode="auto">
          <a:xfrm>
            <a:off x="10215436" y="2819400"/>
            <a:ext cx="1949510" cy="2293938"/>
          </a:xfrm>
          <a:prstGeom prst="rect">
            <a:avLst/>
          </a:prstGeom>
          <a:noFill/>
          <a:ln w="9525">
            <a:noFill/>
            <a:miter lim="800000"/>
            <a:headEnd/>
            <a:tailEnd/>
          </a:ln>
        </p:spPr>
      </p:pic>
      <p:pic>
        <p:nvPicPr>
          <p:cNvPr id="8" name="Picture 10"/>
          <p:cNvPicPr>
            <a:picLocks/>
          </p:cNvPicPr>
          <p:nvPr/>
        </p:nvPicPr>
        <p:blipFill>
          <a:blip r:embed="rId6"/>
          <a:srcRect/>
          <a:stretch>
            <a:fillRect/>
          </a:stretch>
        </p:blipFill>
        <p:spPr bwMode="auto">
          <a:xfrm>
            <a:off x="27055" y="5089534"/>
            <a:ext cx="12131524" cy="1738313"/>
          </a:xfrm>
          <a:prstGeom prst="rect">
            <a:avLst/>
          </a:prstGeom>
          <a:noFill/>
          <a:ln w="9525">
            <a:noFill/>
            <a:miter lim="800000"/>
            <a:headEnd/>
            <a:tailEnd/>
          </a:ln>
        </p:spPr>
      </p:pic>
      <p:sp>
        <p:nvSpPr>
          <p:cNvPr id="9" name="Rectangle 13"/>
          <p:cNvSpPr/>
          <p:nvPr/>
        </p:nvSpPr>
        <p:spPr>
          <a:xfrm>
            <a:off x="11673192" y="2470150"/>
            <a:ext cx="407408"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47F28"/>
              </a:solidFill>
            </a:endParaRPr>
          </a:p>
        </p:txBody>
      </p:sp>
      <p:sp>
        <p:nvSpPr>
          <p:cNvPr id="15" name="Text Placeholder 15"/>
          <p:cNvSpPr>
            <a:spLocks noGrp="1"/>
          </p:cNvSpPr>
          <p:nvPr>
            <p:ph type="body" sz="quarter" idx="14"/>
          </p:nvPr>
        </p:nvSpPr>
        <p:spPr>
          <a:xfrm>
            <a:off x="4775200" y="1295400"/>
            <a:ext cx="6807200" cy="1416269"/>
          </a:xfrm>
        </p:spPr>
        <p:txBody>
          <a:bodyPr anchor="b">
            <a:normAutofit/>
          </a:bodyPr>
          <a:lstStyle>
            <a:lvl1pPr algn="r">
              <a:buNone/>
              <a:defRPr lang="en-US" sz="3200" kern="1200" dirty="0" smtClean="0">
                <a:solidFill>
                  <a:schemeClr val="tx1">
                    <a:lumMod val="75000"/>
                    <a:lumOff val="25000"/>
                  </a:schemeClr>
                </a:solidFill>
                <a:latin typeface="Candara" pitchFamily="34" charset="0"/>
                <a:ea typeface="+mn-ea"/>
                <a:cs typeface="+mn-cs"/>
              </a:defRPr>
            </a:lvl1pPr>
          </a:lstStyle>
          <a:p>
            <a:pPr lvl="0"/>
            <a:r>
              <a:rPr lang="en-US" dirty="0" smtClean="0"/>
              <a:t>Click to edit Master text styles</a:t>
            </a:r>
          </a:p>
        </p:txBody>
      </p:sp>
      <p:sp>
        <p:nvSpPr>
          <p:cNvPr id="2" name="Title 1"/>
          <p:cNvSpPr>
            <a:spLocks noGrp="1"/>
          </p:cNvSpPr>
          <p:nvPr>
            <p:ph type="title"/>
          </p:nvPr>
        </p:nvSpPr>
        <p:spPr>
          <a:xfrm>
            <a:off x="141792" y="4114800"/>
            <a:ext cx="9753600" cy="914400"/>
          </a:xfrm>
        </p:spPr>
        <p:txBody>
          <a:bodyPr anchor="b">
            <a:normAutofit/>
          </a:bodyPr>
          <a:lstStyle>
            <a:lvl1pPr marL="0" indent="0">
              <a:defRPr lang="en-US" sz="5400" b="1" kern="1200" baseline="0">
                <a:solidFill>
                  <a:schemeClr val="bg1"/>
                </a:solidFill>
                <a:latin typeface="Candara" pitchFamily="34" charset="0"/>
                <a:ea typeface="+mn-ea"/>
                <a:cs typeface="Arial" pitchFamily="34" charset="0"/>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229224138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val 6"/>
          <p:cNvSpPr/>
          <p:nvPr/>
        </p:nvSpPr>
        <p:spPr>
          <a:xfrm>
            <a:off x="1016000" y="1946209"/>
            <a:ext cx="27432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dirty="0">
                <a:solidFill>
                  <a:prstClr val="white"/>
                </a:solidFill>
              </a:rPr>
              <a:t>             </a:t>
            </a:r>
          </a:p>
        </p:txBody>
      </p:sp>
      <p:sp>
        <p:nvSpPr>
          <p:cNvPr id="5" name="Rectangle 7"/>
          <p:cNvSpPr/>
          <p:nvPr/>
        </p:nvSpPr>
        <p:spPr>
          <a:xfrm>
            <a:off x="11582486" y="5265747"/>
            <a:ext cx="609521" cy="9683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dirty="0">
                <a:solidFill>
                  <a:srgbClr val="FF6600"/>
                </a:solidFill>
              </a:rPr>
              <a:t>           </a:t>
            </a:r>
          </a:p>
        </p:txBody>
      </p:sp>
      <p:sp>
        <p:nvSpPr>
          <p:cNvPr id="6" name="Oval 8"/>
          <p:cNvSpPr/>
          <p:nvPr/>
        </p:nvSpPr>
        <p:spPr>
          <a:xfrm>
            <a:off x="1343104" y="1992354"/>
            <a:ext cx="2111296"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dirty="0">
                <a:solidFill>
                  <a:prstClr val="white"/>
                </a:solidFill>
              </a:rPr>
              <a:t>       </a:t>
            </a:r>
          </a:p>
        </p:txBody>
      </p:sp>
      <p:sp>
        <p:nvSpPr>
          <p:cNvPr id="2" name="Title 1"/>
          <p:cNvSpPr>
            <a:spLocks noGrp="1"/>
          </p:cNvSpPr>
          <p:nvPr>
            <p:ph type="title"/>
          </p:nvPr>
        </p:nvSpPr>
        <p:spPr>
          <a:xfrm>
            <a:off x="3962400" y="1992354"/>
            <a:ext cx="7823200" cy="1970046"/>
          </a:xfrm>
        </p:spPr>
        <p:txBody>
          <a:bodyPr>
            <a:normAutofit/>
          </a:bodyPr>
          <a:lstStyle>
            <a:lvl1pPr algn="l">
              <a:defRPr sz="48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508003" y="5105426"/>
            <a:ext cx="109728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48238898"/>
      </p:ext>
    </p:extLst>
  </p:cSld>
  <p:clrMapOvr>
    <a:masterClrMapping/>
  </p:clrMapOvr>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p:cNvPicPr>
            <a:picLocks noChangeAspect="1"/>
          </p:cNvPicPr>
          <p:nvPr/>
        </p:nvPicPr>
        <p:blipFill>
          <a:blip r:embed="rId3"/>
          <a:srcRect l="2599" r="5875" b="5263"/>
          <a:stretch>
            <a:fillRect/>
          </a:stretch>
        </p:blipFill>
        <p:spPr bwMode="auto">
          <a:xfrm>
            <a:off x="4781" y="5867400"/>
            <a:ext cx="12191999" cy="1054100"/>
          </a:xfrm>
          <a:prstGeom prst="rect">
            <a:avLst/>
          </a:prstGeom>
          <a:noFill/>
          <a:ln w="9525">
            <a:noFill/>
            <a:miter lim="800000"/>
            <a:headEnd/>
            <a:tailEnd/>
          </a:ln>
        </p:spPr>
      </p:pic>
      <p:sp>
        <p:nvSpPr>
          <p:cNvPr id="2" name="Title 1"/>
          <p:cNvSpPr>
            <a:spLocks noGrp="1"/>
          </p:cNvSpPr>
          <p:nvPr>
            <p:ph type="title"/>
          </p:nvPr>
        </p:nvSpPr>
        <p:spPr>
          <a:xfrm>
            <a:off x="581573" y="76200"/>
            <a:ext cx="11204027" cy="685800"/>
          </a:xfrm>
        </p:spPr>
        <p:txBody>
          <a:bodyPr>
            <a:noAutofit/>
          </a:bodyPr>
          <a:lstStyle>
            <a:lvl1pPr algn="l">
              <a:defRPr sz="5400" b="0">
                <a:solidFill>
                  <a:schemeClr val="tx1">
                    <a:lumMod val="85000"/>
                    <a:lumOff val="1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4400">
                <a:solidFill>
                  <a:schemeClr val="tx1">
                    <a:lumMod val="85000"/>
                    <a:lumOff val="15000"/>
                  </a:schemeClr>
                </a:solidFill>
              </a:defRPr>
            </a:lvl1pPr>
            <a:lvl2pPr>
              <a:defRPr sz="3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a:xfrm>
            <a:off x="609522" y="6356359"/>
            <a:ext cx="2845489" cy="365125"/>
          </a:xfrm>
          <a:prstGeom prst="rect">
            <a:avLst/>
          </a:prstGeom>
        </p:spPr>
        <p:txBody>
          <a:bodyPr/>
          <a:lstStyle>
            <a:lvl1pPr fontAlgn="auto">
              <a:spcBef>
                <a:spcPts val="0"/>
              </a:spcBef>
              <a:spcAft>
                <a:spcPts val="0"/>
              </a:spcAft>
              <a:defRPr smtClean="0">
                <a:solidFill>
                  <a:srgbClr val="262626">
                    <a:lumMod val="85000"/>
                    <a:lumOff val="15000"/>
                  </a:srgbClr>
                </a:solidFill>
                <a:latin typeface="+mn-lt"/>
              </a:defRPr>
            </a:lvl1pPr>
          </a:lstStyle>
          <a:p>
            <a:pPr defTabSz="457200">
              <a:defRPr/>
            </a:pPr>
            <a:fld id="{3DED7CCB-2896-4C04-9295-2CAFF68405E6}" type="datetimeFigureOut">
              <a:rPr lang="en-US"/>
              <a:pPr defTabSz="457200">
                <a:defRPr/>
              </a:pPr>
              <a:t>9/16/2016</a:t>
            </a:fld>
            <a:endParaRPr lang="en-US" dirty="0"/>
          </a:p>
        </p:txBody>
      </p:sp>
      <p:sp>
        <p:nvSpPr>
          <p:cNvPr id="6" name="Footer Placeholder 4"/>
          <p:cNvSpPr>
            <a:spLocks noGrp="1"/>
          </p:cNvSpPr>
          <p:nvPr>
            <p:ph type="ftr" sz="quarter" idx="11"/>
          </p:nvPr>
        </p:nvSpPr>
        <p:spPr>
          <a:xfrm>
            <a:off x="4166388" y="6356359"/>
            <a:ext cx="3859236" cy="365125"/>
          </a:xfrm>
          <a:prstGeom prst="rect">
            <a:avLst/>
          </a:prstGeom>
        </p:spPr>
        <p:txBody>
          <a:bodyPr/>
          <a:lstStyle>
            <a:lvl1pPr fontAlgn="auto">
              <a:spcBef>
                <a:spcPts val="0"/>
              </a:spcBef>
              <a:spcAft>
                <a:spcPts val="0"/>
              </a:spcAft>
              <a:defRPr dirty="0">
                <a:solidFill>
                  <a:srgbClr val="262626">
                    <a:lumMod val="85000"/>
                    <a:lumOff val="15000"/>
                  </a:srgbClr>
                </a:solidFill>
                <a:latin typeface="+mn-lt"/>
              </a:defRPr>
            </a:lvl1pPr>
          </a:lstStyle>
          <a:p>
            <a:pPr defTabSz="457200">
              <a:defRPr/>
            </a:pPr>
            <a:endParaRPr lang="en-US"/>
          </a:p>
        </p:txBody>
      </p:sp>
      <p:sp>
        <p:nvSpPr>
          <p:cNvPr id="7" name="Slide Number Placeholder 5"/>
          <p:cNvSpPr>
            <a:spLocks noGrp="1"/>
          </p:cNvSpPr>
          <p:nvPr>
            <p:ph type="sldNum" sz="quarter" idx="12"/>
          </p:nvPr>
        </p:nvSpPr>
        <p:spPr>
          <a:xfrm>
            <a:off x="8736990" y="6356359"/>
            <a:ext cx="2845489" cy="365125"/>
          </a:xfrm>
          <a:prstGeom prst="rect">
            <a:avLst/>
          </a:prstGeom>
        </p:spPr>
        <p:txBody>
          <a:bodyPr/>
          <a:lstStyle>
            <a:lvl1pPr fontAlgn="auto">
              <a:spcBef>
                <a:spcPts val="0"/>
              </a:spcBef>
              <a:spcAft>
                <a:spcPts val="0"/>
              </a:spcAft>
              <a:defRPr smtClean="0">
                <a:solidFill>
                  <a:srgbClr val="262626">
                    <a:lumMod val="85000"/>
                    <a:lumOff val="15000"/>
                  </a:srgbClr>
                </a:solidFill>
                <a:latin typeface="+mn-lt"/>
              </a:defRPr>
            </a:lvl1pPr>
          </a:lstStyle>
          <a:p>
            <a:pPr defTabSz="457200">
              <a:defRPr/>
            </a:pPr>
            <a:fld id="{BA32E983-17C8-412A-83C1-DF275188D549}" type="slidenum">
              <a:rPr lang="en-US"/>
              <a:pPr defTabSz="457200">
                <a:defRPr/>
              </a:pPr>
              <a:t>‹#›</a:t>
            </a:fld>
            <a:endParaRPr lang="en-US" dirty="0"/>
          </a:p>
        </p:txBody>
      </p:sp>
    </p:spTree>
    <p:extLst>
      <p:ext uri="{BB962C8B-B14F-4D97-AF65-F5344CB8AC3E}">
        <p14:creationId xmlns:p14="http://schemas.microsoft.com/office/powerpoint/2010/main" val="15085569"/>
      </p:ext>
    </p:extLst>
  </p:cSld>
  <p:clrMapOvr>
    <a:masterClrMapping/>
  </p:clrMapOv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ontent: Emphasi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2"/>
          <p:cNvSpPr>
            <a:spLocks noGrp="1"/>
          </p:cNvSpPr>
          <p:nvPr>
            <p:ph idx="1"/>
          </p:nvPr>
        </p:nvSpPr>
        <p:spPr>
          <a:xfrm>
            <a:off x="609600" y="1600206"/>
            <a:ext cx="109728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645155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7999" y="1"/>
            <a:ext cx="9424021" cy="838200"/>
          </a:xfrm>
        </p:spPr>
        <p:txBody>
          <a:bodyPr anchor="b">
            <a:normAutofit/>
          </a:bodyPr>
          <a:lstStyle>
            <a:lvl1pPr algn="l">
              <a:defRPr sz="48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76402"/>
            <a:ext cx="53848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76400"/>
            <a:ext cx="53848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4418567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5"/>
          <p:cNvPicPr>
            <a:picLocks noChangeAspect="1"/>
          </p:cNvPicPr>
          <p:nvPr/>
        </p:nvPicPr>
        <p:blipFill>
          <a:blip r:embed="rId3"/>
          <a:srcRect/>
          <a:stretch>
            <a:fillRect/>
          </a:stretch>
        </p:blipFill>
        <p:spPr bwMode="auto">
          <a:xfrm>
            <a:off x="2" y="762000"/>
            <a:ext cx="3260854" cy="2286000"/>
          </a:xfrm>
          <a:prstGeom prst="rect">
            <a:avLst/>
          </a:prstGeom>
          <a:noFill/>
          <a:ln w="9525">
            <a:noFill/>
            <a:miter lim="800000"/>
            <a:headEnd/>
            <a:tailEnd/>
          </a:ln>
        </p:spPr>
      </p:pic>
      <p:sp>
        <p:nvSpPr>
          <p:cNvPr id="2" name="Title 1"/>
          <p:cNvSpPr>
            <a:spLocks noGrp="1"/>
          </p:cNvSpPr>
          <p:nvPr>
            <p:ph type="title"/>
          </p:nvPr>
        </p:nvSpPr>
        <p:spPr>
          <a:xfrm>
            <a:off x="1499200" y="2077200"/>
            <a:ext cx="9347200" cy="1143000"/>
          </a:xfrm>
        </p:spPr>
        <p:txBody>
          <a:bodyPr/>
          <a:lstStyle>
            <a:lvl1pPr algn="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3659508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grpSp>
        <p:nvGrpSpPr>
          <p:cNvPr id="4" name="Group 64"/>
          <p:cNvGrpSpPr>
            <a:grpSpLocks/>
          </p:cNvGrpSpPr>
          <p:nvPr>
            <p:custDataLst>
              <p:tags r:id="rId1"/>
            </p:custDataLst>
          </p:nvPr>
        </p:nvGrpSpPr>
        <p:grpSpPr bwMode="auto">
          <a:xfrm>
            <a:off x="-111399" y="55566"/>
            <a:ext cx="1187212" cy="6802437"/>
            <a:chOff x="-111192" y="56187"/>
            <a:chExt cx="1187090" cy="6801813"/>
          </a:xfrm>
        </p:grpSpPr>
        <p:sp>
          <p:nvSpPr>
            <p:cNvPr id="5" name="Freeform 65"/>
            <p:cNvSpPr>
              <a:spLocks/>
            </p:cNvSpPr>
            <p:nvPr/>
          </p:nvSpPr>
          <p:spPr bwMode="auto">
            <a:xfrm rot="-229093">
              <a:off x="310496" y="3162639"/>
              <a:ext cx="114572" cy="112703"/>
            </a:xfrm>
            <a:custGeom>
              <a:avLst/>
              <a:gdLst>
                <a:gd name="T0" fmla="*/ 2147483647 w 36"/>
                <a:gd name="T1" fmla="*/ 2147483647 h 35"/>
                <a:gd name="T2" fmla="*/ 2147483647 w 36"/>
                <a:gd name="T3" fmla="*/ 2147483647 h 35"/>
                <a:gd name="T4" fmla="*/ 2147483647 w 36"/>
                <a:gd name="T5" fmla="*/ 2147483647 h 35"/>
                <a:gd name="T6" fmla="*/ 2147483647 w 36"/>
                <a:gd name="T7" fmla="*/ 2147483647 h 35"/>
                <a:gd name="T8" fmla="*/ 2147483647 w 36"/>
                <a:gd name="T9" fmla="*/ 2147483647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 name="Oval 33"/>
            <p:cNvSpPr>
              <a:spLocks noChangeArrowheads="1"/>
            </p:cNvSpPr>
            <p:nvPr/>
          </p:nvSpPr>
          <p:spPr bwMode="auto">
            <a:xfrm rot="-229093">
              <a:off x="156142" y="389531"/>
              <a:ext cx="108207" cy="90479"/>
            </a:xfrm>
            <a:prstGeom prst="ellipse">
              <a:avLst/>
            </a:pr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nvGrpSpPr>
            <p:cNvPr id="7" name="Group 67"/>
            <p:cNvGrpSpPr>
              <a:grpSpLocks/>
            </p:cNvGrpSpPr>
            <p:nvPr/>
          </p:nvGrpSpPr>
          <p:grpSpPr bwMode="auto">
            <a:xfrm rot="-248327">
              <a:off x="188910" y="3285460"/>
              <a:ext cx="886988" cy="656333"/>
              <a:chOff x="452438" y="3540125"/>
              <a:chExt cx="750888" cy="555625"/>
            </a:xfrm>
          </p:grpSpPr>
          <p:sp>
            <p:nvSpPr>
              <p:cNvPr id="35" name="Freeform 34"/>
              <p:cNvSpPr>
                <a:spLocks/>
              </p:cNvSpPr>
              <p:nvPr/>
            </p:nvSpPr>
            <p:spPr bwMode="auto">
              <a:xfrm flipH="1">
                <a:off x="542213" y="3516840"/>
                <a:ext cx="649306" cy="559017"/>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6" name="Freeform 35"/>
              <p:cNvSpPr>
                <a:spLocks/>
              </p:cNvSpPr>
              <p:nvPr/>
            </p:nvSpPr>
            <p:spPr bwMode="auto">
              <a:xfrm flipH="1">
                <a:off x="451639" y="3558779"/>
                <a:ext cx="724744" cy="517360"/>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sp>
          <p:nvSpPr>
            <p:cNvPr id="8" name="Freeform 68"/>
            <p:cNvSpPr>
              <a:spLocks/>
            </p:cNvSpPr>
            <p:nvPr/>
          </p:nvSpPr>
          <p:spPr bwMode="auto">
            <a:xfrm rot="-229093">
              <a:off x="39979" y="3810280"/>
              <a:ext cx="338941" cy="336519"/>
            </a:xfrm>
            <a:custGeom>
              <a:avLst/>
              <a:gdLst>
                <a:gd name="T0" fmla="*/ 2147483647 w 106"/>
                <a:gd name="T1" fmla="*/ 0 h 106"/>
                <a:gd name="T2" fmla="*/ 2147483647 w 106"/>
                <a:gd name="T3" fmla="*/ 0 h 106"/>
                <a:gd name="T4" fmla="*/ 2147483647 w 106"/>
                <a:gd name="T5" fmla="*/ 2147483647 h 106"/>
                <a:gd name="T6" fmla="*/ 2147483647 w 106"/>
                <a:gd name="T7" fmla="*/ 2147483647 h 106"/>
                <a:gd name="T8" fmla="*/ 2147483647 w 106"/>
                <a:gd name="T9" fmla="*/ 2147483647 h 106"/>
                <a:gd name="T10" fmla="*/ 2147483647 w 106"/>
                <a:gd name="T11" fmla="*/ 2147483647 h 106"/>
                <a:gd name="T12" fmla="*/ 2147483647 w 106"/>
                <a:gd name="T13" fmla="*/ 2147483647 h 106"/>
                <a:gd name="T14" fmla="*/ 2147483647 w 106"/>
                <a:gd name="T15" fmla="*/ 2147483647 h 106"/>
                <a:gd name="T16" fmla="*/ 2147483647 w 106"/>
                <a:gd name="T17" fmla="*/ 2147483647 h 106"/>
                <a:gd name="T18" fmla="*/ 2147483647 w 106"/>
                <a:gd name="T19" fmla="*/ 2147483647 h 106"/>
                <a:gd name="T20" fmla="*/ 2147483647 w 106"/>
                <a:gd name="T21" fmla="*/ 2147483647 h 106"/>
                <a:gd name="T22" fmla="*/ 2147483647 w 106"/>
                <a:gd name="T23" fmla="*/ 2147483647 h 106"/>
                <a:gd name="T24" fmla="*/ 2147483647 w 106"/>
                <a:gd name="T25" fmla="*/ 2147483647 h 106"/>
                <a:gd name="T26" fmla="*/ 2147483647 w 106"/>
                <a:gd name="T27" fmla="*/ 2147483647 h 106"/>
                <a:gd name="T28" fmla="*/ 2147483647 w 106"/>
                <a:gd name="T29" fmla="*/ 2147483647 h 106"/>
                <a:gd name="T30" fmla="*/ 2147483647 w 106"/>
                <a:gd name="T31" fmla="*/ 2147483647 h 106"/>
                <a:gd name="T32" fmla="*/ 2147483647 w 106"/>
                <a:gd name="T33" fmla="*/ 2147483647 h 106"/>
                <a:gd name="T34" fmla="*/ 2147483647 w 106"/>
                <a:gd name="T35" fmla="*/ 2147483647 h 106"/>
                <a:gd name="T36" fmla="*/ 2147483647 w 106"/>
                <a:gd name="T37" fmla="*/ 2147483647 h 106"/>
                <a:gd name="T38" fmla="*/ 2147483647 w 106"/>
                <a:gd name="T39" fmla="*/ 2147483647 h 106"/>
                <a:gd name="T40" fmla="*/ 2147483647 w 106"/>
                <a:gd name="T41" fmla="*/ 2147483647 h 106"/>
                <a:gd name="T42" fmla="*/ 2147483647 w 106"/>
                <a:gd name="T43" fmla="*/ 2147483647 h 106"/>
                <a:gd name="T44" fmla="*/ 2147483647 w 106"/>
                <a:gd name="T45" fmla="*/ 2147483647 h 106"/>
                <a:gd name="T46" fmla="*/ 2147483647 w 106"/>
                <a:gd name="T47" fmla="*/ 2147483647 h 106"/>
                <a:gd name="T48" fmla="*/ 2147483647 w 106"/>
                <a:gd name="T49" fmla="*/ 2147483647 h 106"/>
                <a:gd name="T50" fmla="*/ 2147483647 w 106"/>
                <a:gd name="T51" fmla="*/ 2147483647 h 106"/>
                <a:gd name="T52" fmla="*/ 2147483647 w 106"/>
                <a:gd name="T53" fmla="*/ 2147483647 h 106"/>
                <a:gd name="T54" fmla="*/ 2147483647 w 106"/>
                <a:gd name="T55" fmla="*/ 2147483647 h 106"/>
                <a:gd name="T56" fmla="*/ 2147483647 w 106"/>
                <a:gd name="T57" fmla="*/ 2147483647 h 106"/>
                <a:gd name="T58" fmla="*/ 2147483647 w 106"/>
                <a:gd name="T59" fmla="*/ 2147483647 h 106"/>
                <a:gd name="T60" fmla="*/ 2147483647 w 106"/>
                <a:gd name="T61" fmla="*/ 2147483647 h 106"/>
                <a:gd name="T62" fmla="*/ 2147483647 w 106"/>
                <a:gd name="T63" fmla="*/ 2147483647 h 106"/>
                <a:gd name="T64" fmla="*/ 2147483647 w 106"/>
                <a:gd name="T65" fmla="*/ 2147483647 h 106"/>
                <a:gd name="T66" fmla="*/ 2147483647 w 106"/>
                <a:gd name="T67" fmla="*/ 2147483647 h 106"/>
                <a:gd name="T68" fmla="*/ 2147483647 w 106"/>
                <a:gd name="T69" fmla="*/ 2147483647 h 106"/>
                <a:gd name="T70" fmla="*/ 2147483647 w 106"/>
                <a:gd name="T71" fmla="*/ 2147483647 h 106"/>
                <a:gd name="T72" fmla="*/ 2147483647 w 106"/>
                <a:gd name="T73" fmla="*/ 2147483647 h 106"/>
                <a:gd name="T74" fmla="*/ 2147483647 w 106"/>
                <a:gd name="T75" fmla="*/ 2147483647 h 106"/>
                <a:gd name="T76" fmla="*/ 2147483647 w 106"/>
                <a:gd name="T77" fmla="*/ 0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9" name="Freeform 69"/>
            <p:cNvSpPr>
              <a:spLocks/>
            </p:cNvSpPr>
            <p:nvPr/>
          </p:nvSpPr>
          <p:spPr bwMode="auto">
            <a:xfrm rot="1029304">
              <a:off x="-6168" y="2130859"/>
              <a:ext cx="717665" cy="787328"/>
            </a:xfrm>
            <a:custGeom>
              <a:avLst/>
              <a:gdLst>
                <a:gd name="T0" fmla="*/ 624754 w 717568"/>
                <a:gd name="T1" fmla="*/ 7977 h 786784"/>
                <a:gd name="T2" fmla="*/ 681637 w 717568"/>
                <a:gd name="T3" fmla="*/ 7814 h 786784"/>
                <a:gd name="T4" fmla="*/ 244896 w 717568"/>
                <a:gd name="T5" fmla="*/ 786141 h 786784"/>
                <a:gd name="T6" fmla="*/ 109219 w 717568"/>
                <a:gd name="T7" fmla="*/ 759820 h 786784"/>
                <a:gd name="T8" fmla="*/ 99404 w 717568"/>
                <a:gd name="T9" fmla="*/ 753348 h 786784"/>
                <a:gd name="T10" fmla="*/ 0 w 717568"/>
                <a:gd name="T11" fmla="*/ 430065 h 786784"/>
                <a:gd name="T12" fmla="*/ 3400 w 717568"/>
                <a:gd name="T13" fmla="*/ 432823 h 786784"/>
                <a:gd name="T14" fmla="*/ 260309 w 717568"/>
                <a:gd name="T15" fmla="*/ 734936 h 786784"/>
                <a:gd name="T16" fmla="*/ 624754 w 717568"/>
                <a:gd name="T17" fmla="*/ 7977 h 7867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0" name="Freeform 70"/>
            <p:cNvSpPr>
              <a:spLocks/>
            </p:cNvSpPr>
            <p:nvPr/>
          </p:nvSpPr>
          <p:spPr bwMode="auto">
            <a:xfrm rot="229093" flipH="1">
              <a:off x="363007" y="5127784"/>
              <a:ext cx="116163" cy="111115"/>
            </a:xfrm>
            <a:custGeom>
              <a:avLst/>
              <a:gdLst>
                <a:gd name="T0" fmla="*/ 2147483647 w 36"/>
                <a:gd name="T1" fmla="*/ 2147483647 h 35"/>
                <a:gd name="T2" fmla="*/ 2147483647 w 36"/>
                <a:gd name="T3" fmla="*/ 2147483647 h 35"/>
                <a:gd name="T4" fmla="*/ 2147483647 w 36"/>
                <a:gd name="T5" fmla="*/ 2147483647 h 35"/>
                <a:gd name="T6" fmla="*/ 2147483647 w 36"/>
                <a:gd name="T7" fmla="*/ 2147483647 h 35"/>
                <a:gd name="T8" fmla="*/ 2147483647 w 36"/>
                <a:gd name="T9" fmla="*/ 2147483647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1" name="Freeform 71"/>
            <p:cNvSpPr>
              <a:spLocks/>
            </p:cNvSpPr>
            <p:nvPr/>
          </p:nvSpPr>
          <p:spPr bwMode="auto">
            <a:xfrm rot="229093" flipH="1">
              <a:off x="821294" y="6496083"/>
              <a:ext cx="130484" cy="130163"/>
            </a:xfrm>
            <a:custGeom>
              <a:avLst/>
              <a:gdLst>
                <a:gd name="T0" fmla="*/ 2147483647 w 106"/>
                <a:gd name="T1" fmla="*/ 0 h 106"/>
                <a:gd name="T2" fmla="*/ 2147483647 w 106"/>
                <a:gd name="T3" fmla="*/ 0 h 106"/>
                <a:gd name="T4" fmla="*/ 2147483647 w 106"/>
                <a:gd name="T5" fmla="*/ 2147483647 h 106"/>
                <a:gd name="T6" fmla="*/ 2147483647 w 106"/>
                <a:gd name="T7" fmla="*/ 2147483647 h 106"/>
                <a:gd name="T8" fmla="*/ 2147483647 w 106"/>
                <a:gd name="T9" fmla="*/ 2147483647 h 106"/>
                <a:gd name="T10" fmla="*/ 2147483647 w 106"/>
                <a:gd name="T11" fmla="*/ 2147483647 h 106"/>
                <a:gd name="T12" fmla="*/ 2147483647 w 106"/>
                <a:gd name="T13" fmla="*/ 2147483647 h 106"/>
                <a:gd name="T14" fmla="*/ 2147483647 w 106"/>
                <a:gd name="T15" fmla="*/ 2147483647 h 106"/>
                <a:gd name="T16" fmla="*/ 2147483647 w 106"/>
                <a:gd name="T17" fmla="*/ 2147483647 h 106"/>
                <a:gd name="T18" fmla="*/ 2147483647 w 106"/>
                <a:gd name="T19" fmla="*/ 2147483647 h 106"/>
                <a:gd name="T20" fmla="*/ 2147483647 w 106"/>
                <a:gd name="T21" fmla="*/ 2147483647 h 106"/>
                <a:gd name="T22" fmla="*/ 2147483647 w 106"/>
                <a:gd name="T23" fmla="*/ 2147483647 h 106"/>
                <a:gd name="T24" fmla="*/ 2147483647 w 106"/>
                <a:gd name="T25" fmla="*/ 2147483647 h 106"/>
                <a:gd name="T26" fmla="*/ 2147483647 w 106"/>
                <a:gd name="T27" fmla="*/ 2147483647 h 106"/>
                <a:gd name="T28" fmla="*/ 2147483647 w 106"/>
                <a:gd name="T29" fmla="*/ 2147483647 h 106"/>
                <a:gd name="T30" fmla="*/ 2147483647 w 106"/>
                <a:gd name="T31" fmla="*/ 2147483647 h 106"/>
                <a:gd name="T32" fmla="*/ 2147483647 w 106"/>
                <a:gd name="T33" fmla="*/ 2147483647 h 106"/>
                <a:gd name="T34" fmla="*/ 2147483647 w 106"/>
                <a:gd name="T35" fmla="*/ 2147483647 h 106"/>
                <a:gd name="T36" fmla="*/ 2147483647 w 106"/>
                <a:gd name="T37" fmla="*/ 2147483647 h 106"/>
                <a:gd name="T38" fmla="*/ 2147483647 w 106"/>
                <a:gd name="T39" fmla="*/ 2147483647 h 106"/>
                <a:gd name="T40" fmla="*/ 2147483647 w 106"/>
                <a:gd name="T41" fmla="*/ 2147483647 h 106"/>
                <a:gd name="T42" fmla="*/ 2147483647 w 106"/>
                <a:gd name="T43" fmla="*/ 2147483647 h 106"/>
                <a:gd name="T44" fmla="*/ 2147483647 w 106"/>
                <a:gd name="T45" fmla="*/ 2147483647 h 106"/>
                <a:gd name="T46" fmla="*/ 2147483647 w 106"/>
                <a:gd name="T47" fmla="*/ 2147483647 h 106"/>
                <a:gd name="T48" fmla="*/ 2147483647 w 106"/>
                <a:gd name="T49" fmla="*/ 2147483647 h 106"/>
                <a:gd name="T50" fmla="*/ 2147483647 w 106"/>
                <a:gd name="T51" fmla="*/ 2147483647 h 106"/>
                <a:gd name="T52" fmla="*/ 2147483647 w 106"/>
                <a:gd name="T53" fmla="*/ 2147483647 h 106"/>
                <a:gd name="T54" fmla="*/ 2147483647 w 106"/>
                <a:gd name="T55" fmla="*/ 2147483647 h 106"/>
                <a:gd name="T56" fmla="*/ 2147483647 w 106"/>
                <a:gd name="T57" fmla="*/ 2147483647 h 106"/>
                <a:gd name="T58" fmla="*/ 2147483647 w 106"/>
                <a:gd name="T59" fmla="*/ 2147483647 h 106"/>
                <a:gd name="T60" fmla="*/ 2147483647 w 106"/>
                <a:gd name="T61" fmla="*/ 2147483647 h 106"/>
                <a:gd name="T62" fmla="*/ 2147483647 w 106"/>
                <a:gd name="T63" fmla="*/ 2147483647 h 106"/>
                <a:gd name="T64" fmla="*/ 2147483647 w 106"/>
                <a:gd name="T65" fmla="*/ 2147483647 h 106"/>
                <a:gd name="T66" fmla="*/ 2147483647 w 106"/>
                <a:gd name="T67" fmla="*/ 2147483647 h 106"/>
                <a:gd name="T68" fmla="*/ 2147483647 w 106"/>
                <a:gd name="T69" fmla="*/ 2147483647 h 106"/>
                <a:gd name="T70" fmla="*/ 2147483647 w 106"/>
                <a:gd name="T71" fmla="*/ 2147483647 h 106"/>
                <a:gd name="T72" fmla="*/ 2147483647 w 106"/>
                <a:gd name="T73" fmla="*/ 2147483647 h 106"/>
                <a:gd name="T74" fmla="*/ 2147483647 w 106"/>
                <a:gd name="T75" fmla="*/ 2147483647 h 106"/>
                <a:gd name="T76" fmla="*/ 2147483647 w 106"/>
                <a:gd name="T77" fmla="*/ 0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2" name="Freeform 72"/>
            <p:cNvSpPr>
              <a:spLocks/>
            </p:cNvSpPr>
            <p:nvPr/>
          </p:nvSpPr>
          <p:spPr bwMode="auto">
            <a:xfrm rot="-3111243">
              <a:off x="56265" y="5555996"/>
              <a:ext cx="303185" cy="303933"/>
            </a:xfrm>
            <a:custGeom>
              <a:avLst/>
              <a:gdLst>
                <a:gd name="T0" fmla="*/ 2147483647 w 117"/>
                <a:gd name="T1" fmla="*/ 2147483647 h 117"/>
                <a:gd name="T2" fmla="*/ 2147483647 w 117"/>
                <a:gd name="T3" fmla="*/ 2147483647 h 117"/>
                <a:gd name="T4" fmla="*/ 2147483647 w 117"/>
                <a:gd name="T5" fmla="*/ 2147483647 h 117"/>
                <a:gd name="T6" fmla="*/ 2147483647 w 117"/>
                <a:gd name="T7" fmla="*/ 2147483647 h 117"/>
                <a:gd name="T8" fmla="*/ 2147483647 w 117"/>
                <a:gd name="T9" fmla="*/ 2147483647 h 117"/>
                <a:gd name="T10" fmla="*/ 2147483647 w 117"/>
                <a:gd name="T11" fmla="*/ 2147483647 h 117"/>
                <a:gd name="T12" fmla="*/ 2147483647 w 117"/>
                <a:gd name="T13" fmla="*/ 2147483647 h 117"/>
                <a:gd name="T14" fmla="*/ 2147483647 w 117"/>
                <a:gd name="T15" fmla="*/ 2147483647 h 117"/>
                <a:gd name="T16" fmla="*/ 2147483647 w 117"/>
                <a:gd name="T17" fmla="*/ 0 h 117"/>
                <a:gd name="T18" fmla="*/ 2147483647 w 117"/>
                <a:gd name="T19" fmla="*/ 2147483647 h 117"/>
                <a:gd name="T20" fmla="*/ 2147483647 w 117"/>
                <a:gd name="T21" fmla="*/ 2147483647 h 117"/>
                <a:gd name="T22" fmla="*/ 2147483647 w 117"/>
                <a:gd name="T23" fmla="*/ 2147483647 h 117"/>
                <a:gd name="T24" fmla="*/ 2147483647 w 117"/>
                <a:gd name="T25" fmla="*/ 2147483647 h 117"/>
                <a:gd name="T26" fmla="*/ 2147483647 w 117"/>
                <a:gd name="T27" fmla="*/ 2147483647 h 117"/>
                <a:gd name="T28" fmla="*/ 2147483647 w 117"/>
                <a:gd name="T29" fmla="*/ 2147483647 h 117"/>
                <a:gd name="T30" fmla="*/ 2147483647 w 117"/>
                <a:gd name="T31" fmla="*/ 2147483647 h 117"/>
                <a:gd name="T32" fmla="*/ 2147483647 w 117"/>
                <a:gd name="T33" fmla="*/ 2147483647 h 117"/>
                <a:gd name="T34" fmla="*/ 2147483647 w 117"/>
                <a:gd name="T35" fmla="*/ 2147483647 h 117"/>
                <a:gd name="T36" fmla="*/ 2147483647 w 117"/>
                <a:gd name="T37" fmla="*/ 2147483647 h 117"/>
                <a:gd name="T38" fmla="*/ 2147483647 w 117"/>
                <a:gd name="T39" fmla="*/ 2147483647 h 117"/>
                <a:gd name="T40" fmla="*/ 2147483647 w 117"/>
                <a:gd name="T41" fmla="*/ 2147483647 h 117"/>
                <a:gd name="T42" fmla="*/ 2147483647 w 117"/>
                <a:gd name="T43" fmla="*/ 2147483647 h 117"/>
                <a:gd name="T44" fmla="*/ 2147483647 w 117"/>
                <a:gd name="T45" fmla="*/ 2147483647 h 117"/>
                <a:gd name="T46" fmla="*/ 2147483647 w 117"/>
                <a:gd name="T47" fmla="*/ 2147483647 h 117"/>
                <a:gd name="T48" fmla="*/ 2147483647 w 117"/>
                <a:gd name="T49" fmla="*/ 2147483647 h 117"/>
                <a:gd name="T50" fmla="*/ 2147483647 w 117"/>
                <a:gd name="T51" fmla="*/ 2147483647 h 117"/>
                <a:gd name="T52" fmla="*/ 2147483647 w 117"/>
                <a:gd name="T53" fmla="*/ 2147483647 h 117"/>
                <a:gd name="T54" fmla="*/ 2147483647 w 117"/>
                <a:gd name="T55" fmla="*/ 2147483647 h 117"/>
                <a:gd name="T56" fmla="*/ 2147483647 w 117"/>
                <a:gd name="T57" fmla="*/ 2147483647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3" name="Freeform 73"/>
            <p:cNvSpPr>
              <a:spLocks/>
            </p:cNvSpPr>
            <p:nvPr/>
          </p:nvSpPr>
          <p:spPr bwMode="auto">
            <a:xfrm rot="21540920" flipH="1">
              <a:off x="310496" y="56187"/>
              <a:ext cx="171858" cy="171434"/>
            </a:xfrm>
            <a:custGeom>
              <a:avLst/>
              <a:gdLst>
                <a:gd name="T0" fmla="*/ 2147483647 w 54"/>
                <a:gd name="T1" fmla="*/ 2147483647 h 54"/>
                <a:gd name="T2" fmla="*/ 2147483647 w 54"/>
                <a:gd name="T3" fmla="*/ 2147483647 h 54"/>
                <a:gd name="T4" fmla="*/ 2147483647 w 54"/>
                <a:gd name="T5" fmla="*/ 2147483647 h 54"/>
                <a:gd name="T6" fmla="*/ 2147483647 w 54"/>
                <a:gd name="T7" fmla="*/ 2147483647 h 54"/>
                <a:gd name="T8" fmla="*/ 2147483647 w 54"/>
                <a:gd name="T9" fmla="*/ 2147483647 h 54"/>
                <a:gd name="T10" fmla="*/ 2147483647 w 54"/>
                <a:gd name="T11" fmla="*/ 2147483647 h 54"/>
                <a:gd name="T12" fmla="*/ 2147483647 w 54"/>
                <a:gd name="T13" fmla="*/ 2147483647 h 54"/>
                <a:gd name="T14" fmla="*/ 2147483647 w 54"/>
                <a:gd name="T15" fmla="*/ 2147483647 h 54"/>
                <a:gd name="T16" fmla="*/ 2147483647 w 54"/>
                <a:gd name="T17" fmla="*/ 0 h 54"/>
                <a:gd name="T18" fmla="*/ 2147483647 w 54"/>
                <a:gd name="T19" fmla="*/ 2147483647 h 54"/>
                <a:gd name="T20" fmla="*/ 2147483647 w 54"/>
                <a:gd name="T21" fmla="*/ 2147483647 h 54"/>
                <a:gd name="T22" fmla="*/ 2147483647 w 54"/>
                <a:gd name="T23" fmla="*/ 2147483647 h 54"/>
                <a:gd name="T24" fmla="*/ 2147483647 w 54"/>
                <a:gd name="T25" fmla="*/ 2147483647 h 54"/>
                <a:gd name="T26" fmla="*/ 2147483647 w 54"/>
                <a:gd name="T27" fmla="*/ 2147483647 h 54"/>
                <a:gd name="T28" fmla="*/ 0 w 54"/>
                <a:gd name="T29" fmla="*/ 2147483647 h 54"/>
                <a:gd name="T30" fmla="*/ 2147483647 w 54"/>
                <a:gd name="T31" fmla="*/ 2147483647 h 54"/>
                <a:gd name="T32" fmla="*/ 0 w 54"/>
                <a:gd name="T33" fmla="*/ 2147483647 h 54"/>
                <a:gd name="T34" fmla="*/ 2147483647 w 54"/>
                <a:gd name="T35" fmla="*/ 2147483647 h 54"/>
                <a:gd name="T36" fmla="*/ 2147483647 w 54"/>
                <a:gd name="T37" fmla="*/ 2147483647 h 54"/>
                <a:gd name="T38" fmla="*/ 2147483647 w 54"/>
                <a:gd name="T39" fmla="*/ 2147483647 h 54"/>
                <a:gd name="T40" fmla="*/ 2147483647 w 54"/>
                <a:gd name="T41" fmla="*/ 2147483647 h 54"/>
                <a:gd name="T42" fmla="*/ 2147483647 w 54"/>
                <a:gd name="T43" fmla="*/ 2147483647 h 54"/>
                <a:gd name="T44" fmla="*/ 2147483647 w 54"/>
                <a:gd name="T45" fmla="*/ 2147483647 h 54"/>
                <a:gd name="T46" fmla="*/ 2147483647 w 54"/>
                <a:gd name="T47" fmla="*/ 2147483647 h 54"/>
                <a:gd name="T48" fmla="*/ 2147483647 w 54"/>
                <a:gd name="T49" fmla="*/ 2147483647 h 54"/>
                <a:gd name="T50" fmla="*/ 2147483647 w 54"/>
                <a:gd name="T51" fmla="*/ 2147483647 h 54"/>
                <a:gd name="T52" fmla="*/ 2147483647 w 54"/>
                <a:gd name="T53" fmla="*/ 2147483647 h 54"/>
                <a:gd name="T54" fmla="*/ 2147483647 w 54"/>
                <a:gd name="T55" fmla="*/ 2147483647 h 54"/>
                <a:gd name="T56" fmla="*/ 2147483647 w 54"/>
                <a:gd name="T57" fmla="*/ 2147483647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4" name="Oval 33"/>
            <p:cNvSpPr>
              <a:spLocks noChangeArrowheads="1"/>
            </p:cNvSpPr>
            <p:nvPr/>
          </p:nvSpPr>
          <p:spPr bwMode="auto">
            <a:xfrm rot="21540920" flipH="1">
              <a:off x="76578" y="2007045"/>
              <a:ext cx="108207" cy="90480"/>
            </a:xfrm>
            <a:prstGeom prst="ellipse">
              <a:avLst/>
            </a:pr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5" name="Freeform 27"/>
            <p:cNvSpPr>
              <a:spLocks/>
            </p:cNvSpPr>
            <p:nvPr/>
          </p:nvSpPr>
          <p:spPr bwMode="auto">
            <a:xfrm rot="19007982" flipV="1">
              <a:off x="756053" y="5796060"/>
              <a:ext cx="138440" cy="142862"/>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6" name="Freeform 15"/>
            <p:cNvSpPr/>
            <p:nvPr/>
          </p:nvSpPr>
          <p:spPr>
            <a:xfrm>
              <a:off x="-111192" y="5907175"/>
              <a:ext cx="0" cy="7936"/>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17" name="Freeform 49"/>
            <p:cNvSpPr>
              <a:spLocks/>
            </p:cNvSpPr>
            <p:nvPr/>
          </p:nvSpPr>
          <p:spPr bwMode="auto">
            <a:xfrm rot="238563">
              <a:off x="192742" y="5986543"/>
              <a:ext cx="587179" cy="436522"/>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8" name="Freeform 17"/>
            <p:cNvSpPr/>
            <p:nvPr/>
          </p:nvSpPr>
          <p:spPr>
            <a:xfrm>
              <a:off x="-6168" y="1265751"/>
              <a:ext cx="765403" cy="2441351"/>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19" name="Group 79"/>
            <p:cNvGrpSpPr>
              <a:grpSpLocks/>
            </p:cNvGrpSpPr>
            <p:nvPr/>
          </p:nvGrpSpPr>
          <p:grpSpPr bwMode="auto">
            <a:xfrm rot="399179" flipH="1">
              <a:off x="322913" y="912037"/>
              <a:ext cx="740803" cy="743600"/>
              <a:chOff x="2051052" y="5522596"/>
              <a:chExt cx="892175" cy="895542"/>
            </a:xfrm>
          </p:grpSpPr>
          <p:sp>
            <p:nvSpPr>
              <p:cNvPr id="29" name="Freeform 5"/>
              <p:cNvSpPr>
                <a:spLocks/>
              </p:cNvSpPr>
              <p:nvPr/>
            </p:nvSpPr>
            <p:spPr bwMode="auto">
              <a:xfrm flipH="1">
                <a:off x="2424389" y="6282936"/>
                <a:ext cx="5749" cy="11470"/>
              </a:xfrm>
              <a:custGeom>
                <a:avLst/>
                <a:gdLst>
                  <a:gd name="T0" fmla="*/ 2147483647 w 4"/>
                  <a:gd name="T1" fmla="*/ 2147483647 h 8"/>
                  <a:gd name="T2" fmla="*/ 0 w 4"/>
                  <a:gd name="T3" fmla="*/ 0 h 8"/>
                  <a:gd name="T4" fmla="*/ 2147483647 w 4"/>
                  <a:gd name="T5" fmla="*/ 2147483647 h 8"/>
                  <a:gd name="T6" fmla="*/ 0 60000 65536"/>
                  <a:gd name="T7" fmla="*/ 0 60000 65536"/>
                  <a:gd name="T8" fmla="*/ 0 60000 65536"/>
                </a:gdLst>
                <a:ahLst/>
                <a:cxnLst>
                  <a:cxn ang="T6">
                    <a:pos x="T0" y="T1"/>
                  </a:cxn>
                  <a:cxn ang="T7">
                    <a:pos x="T2" y="T3"/>
                  </a:cxn>
                  <a:cxn ang="T8">
                    <a:pos x="T4" y="T5"/>
                  </a:cxn>
                </a:cxnLst>
                <a:rect l="0" t="0" r="r" b="b"/>
                <a:pathLst>
                  <a:path w="4" h="8">
                    <a:moveTo>
                      <a:pt x="4" y="8"/>
                    </a:moveTo>
                    <a:lnTo>
                      <a:pt x="0" y="0"/>
                    </a:lnTo>
                    <a:lnTo>
                      <a:pt x="4" y="8"/>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0" name="Line 6"/>
              <p:cNvSpPr>
                <a:spLocks noChangeShapeType="1"/>
              </p:cNvSpPr>
              <p:nvPr/>
            </p:nvSpPr>
            <p:spPr bwMode="auto">
              <a:xfrm flipV="1">
                <a:off x="2424389" y="6282936"/>
                <a:ext cx="5749" cy="1147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1" name="Freeform 32"/>
              <p:cNvSpPr>
                <a:spLocks/>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2" name="Freeform 33"/>
              <p:cNvSpPr>
                <a:spLocks/>
              </p:cNvSpPr>
              <p:nvPr/>
            </p:nvSpPr>
            <p:spPr bwMode="auto">
              <a:xfrm flipH="1">
                <a:off x="2216501" y="5688608"/>
                <a:ext cx="561513" cy="563952"/>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2147483647 w 95"/>
                  <a:gd name="T19" fmla="*/ 2147483647 h 95"/>
                  <a:gd name="T20" fmla="*/ 2147483647 w 95"/>
                  <a:gd name="T21" fmla="*/ 2147483647 h 95"/>
                  <a:gd name="T22" fmla="*/ 2147483647 w 95"/>
                  <a:gd name="T23" fmla="*/ 2147483647 h 95"/>
                  <a:gd name="T24" fmla="*/ 2147483647 w 95"/>
                  <a:gd name="T25" fmla="*/ 2147483647 h 95"/>
                  <a:gd name="T26" fmla="*/ 2147483647 w 95"/>
                  <a:gd name="T27" fmla="*/ 2147483647 h 95"/>
                  <a:gd name="T28" fmla="*/ 2147483647 w 95"/>
                  <a:gd name="T29" fmla="*/ 2147483647 h 95"/>
                  <a:gd name="T30" fmla="*/ 2147483647 w 95"/>
                  <a:gd name="T31" fmla="*/ 2147483647 h 95"/>
                  <a:gd name="T32" fmla="*/ 2147483647 w 9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3" name="Freeform 32"/>
              <p:cNvSpPr>
                <a:spLocks/>
              </p:cNvSpPr>
              <p:nvPr/>
            </p:nvSpPr>
            <p:spPr bwMode="auto">
              <a:xfrm flipH="1">
                <a:off x="2304656" y="5776547"/>
                <a:ext cx="385201" cy="388075"/>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4" name="Oval 33"/>
              <p:cNvSpPr/>
              <p:nvPr/>
            </p:nvSpPr>
            <p:spPr>
              <a:xfrm>
                <a:off x="2421558" y="5895072"/>
                <a:ext cx="151398" cy="15102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sp>
          <p:nvSpPr>
            <p:cNvPr id="20" name="Freeform 19"/>
            <p:cNvSpPr>
              <a:spLocks/>
            </p:cNvSpPr>
            <p:nvPr/>
          </p:nvSpPr>
          <p:spPr bwMode="auto">
            <a:xfrm rot="21370907">
              <a:off x="453711" y="1821325"/>
              <a:ext cx="173448" cy="171434"/>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1" name="Freeform 20"/>
            <p:cNvSpPr/>
            <p:nvPr/>
          </p:nvSpPr>
          <p:spPr>
            <a:xfrm>
              <a:off x="-6168" y="3721388"/>
              <a:ext cx="572858" cy="2027052"/>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sp>
          <p:nvSpPr>
            <p:cNvPr id="22" name="Freeform 21"/>
            <p:cNvSpPr/>
            <p:nvPr/>
          </p:nvSpPr>
          <p:spPr>
            <a:xfrm>
              <a:off x="404381" y="4896030"/>
              <a:ext cx="203683" cy="1961970"/>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nvGrpSpPr>
            <p:cNvPr id="23" name="Group 83"/>
            <p:cNvGrpSpPr>
              <a:grpSpLocks/>
            </p:cNvGrpSpPr>
            <p:nvPr/>
          </p:nvGrpSpPr>
          <p:grpSpPr bwMode="auto">
            <a:xfrm rot="16304340" flipH="1">
              <a:off x="178634" y="4276817"/>
              <a:ext cx="888787" cy="885044"/>
              <a:chOff x="4277517" y="3752400"/>
              <a:chExt cx="1154448" cy="1149586"/>
            </a:xfrm>
          </p:grpSpPr>
          <p:sp>
            <p:nvSpPr>
              <p:cNvPr id="24" name="Freeform 84"/>
              <p:cNvSpPr>
                <a:spLocks/>
              </p:cNvSpPr>
              <p:nvPr/>
            </p:nvSpPr>
            <p:spPr bwMode="auto">
              <a:xfrm rot="21259688" flipH="1">
                <a:off x="4278100" y="3751778"/>
                <a:ext cx="1154618" cy="1149202"/>
              </a:xfrm>
              <a:custGeom>
                <a:avLst/>
                <a:gdLst>
                  <a:gd name="T0" fmla="*/ 2147483647 w 355"/>
                  <a:gd name="T1" fmla="*/ 2147483647 h 352"/>
                  <a:gd name="T2" fmla="*/ 2147483647 w 355"/>
                  <a:gd name="T3" fmla="*/ 2147483647 h 352"/>
                  <a:gd name="T4" fmla="*/ 2147483647 w 355"/>
                  <a:gd name="T5" fmla="*/ 2147483647 h 352"/>
                  <a:gd name="T6" fmla="*/ 2147483647 w 355"/>
                  <a:gd name="T7" fmla="*/ 2147483647 h 352"/>
                  <a:gd name="T8" fmla="*/ 2147483647 w 355"/>
                  <a:gd name="T9" fmla="*/ 2147483647 h 352"/>
                  <a:gd name="T10" fmla="*/ 2147483647 w 355"/>
                  <a:gd name="T11" fmla="*/ 2147483647 h 352"/>
                  <a:gd name="T12" fmla="*/ 2147483647 w 355"/>
                  <a:gd name="T13" fmla="*/ 2147483647 h 352"/>
                  <a:gd name="T14" fmla="*/ 2147483647 w 355"/>
                  <a:gd name="T15" fmla="*/ 2147483647 h 352"/>
                  <a:gd name="T16" fmla="*/ 2147483647 w 355"/>
                  <a:gd name="T17" fmla="*/ 2147483647 h 352"/>
                  <a:gd name="T18" fmla="*/ 2147483647 w 355"/>
                  <a:gd name="T19" fmla="*/ 2147483647 h 352"/>
                  <a:gd name="T20" fmla="*/ 2147483647 w 355"/>
                  <a:gd name="T21" fmla="*/ 2147483647 h 352"/>
                  <a:gd name="T22" fmla="*/ 2147483647 w 355"/>
                  <a:gd name="T23" fmla="*/ 2147483647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5" name="Freeform 35"/>
              <p:cNvSpPr>
                <a:spLocks/>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6" name="Freeform 41"/>
              <p:cNvSpPr>
                <a:spLocks/>
              </p:cNvSpPr>
              <p:nvPr/>
            </p:nvSpPr>
            <p:spPr bwMode="auto">
              <a:xfrm rot="756312" flipH="1">
                <a:off x="4403871" y="3855123"/>
                <a:ext cx="903076" cy="942511"/>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7" name="Freeform 41"/>
              <p:cNvSpPr>
                <a:spLocks/>
              </p:cNvSpPr>
              <p:nvPr/>
            </p:nvSpPr>
            <p:spPr bwMode="auto">
              <a:xfrm rot="19656312" flipH="1">
                <a:off x="4620362" y="4082484"/>
                <a:ext cx="470095" cy="487791"/>
              </a:xfrm>
              <a:custGeom>
                <a:avLst/>
                <a:gdLst>
                  <a:gd name="T0" fmla="*/ 2147483647 w 179"/>
                  <a:gd name="T1" fmla="*/ 2147483647 h 186"/>
                  <a:gd name="T2" fmla="*/ 2147483647 w 179"/>
                  <a:gd name="T3" fmla="*/ 2147483647 h 186"/>
                  <a:gd name="T4" fmla="*/ 2147483647 w 179"/>
                  <a:gd name="T5" fmla="*/ 2147483647 h 186"/>
                  <a:gd name="T6" fmla="*/ 2147483647 w 179"/>
                  <a:gd name="T7" fmla="*/ 2147483647 h 186"/>
                  <a:gd name="T8" fmla="*/ 2147483647 w 179"/>
                  <a:gd name="T9" fmla="*/ 2147483647 h 186"/>
                  <a:gd name="T10" fmla="*/ 2147483647 w 179"/>
                  <a:gd name="T11" fmla="*/ 2147483647 h 186"/>
                  <a:gd name="T12" fmla="*/ 2147483647 w 179"/>
                  <a:gd name="T13" fmla="*/ 2147483647 h 186"/>
                  <a:gd name="T14" fmla="*/ 2147483647 w 179"/>
                  <a:gd name="T15" fmla="*/ 2147483647 h 186"/>
                  <a:gd name="T16" fmla="*/ 2147483647 w 179"/>
                  <a:gd name="T17" fmla="*/ 2147483647 h 186"/>
                  <a:gd name="T18" fmla="*/ 2147483647 w 179"/>
                  <a:gd name="T19" fmla="*/ 2147483647 h 186"/>
                  <a:gd name="T20" fmla="*/ 2147483647 w 179"/>
                  <a:gd name="T21" fmla="*/ 2147483647 h 186"/>
                  <a:gd name="T22" fmla="*/ 2147483647 w 179"/>
                  <a:gd name="T23" fmla="*/ 2147483647 h 186"/>
                  <a:gd name="T24" fmla="*/ 2147483647 w 179"/>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8" name="Freeform 42"/>
              <p:cNvSpPr>
                <a:spLocks/>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grpSp>
      <p:grpSp>
        <p:nvGrpSpPr>
          <p:cNvPr id="37" name="Group 97"/>
          <p:cNvGrpSpPr>
            <a:grpSpLocks/>
          </p:cNvGrpSpPr>
          <p:nvPr>
            <p:custDataLst>
              <p:tags r:id="rId2"/>
            </p:custDataLst>
          </p:nvPr>
        </p:nvGrpSpPr>
        <p:grpSpPr bwMode="auto">
          <a:xfrm>
            <a:off x="10665811" y="2617788"/>
            <a:ext cx="1376595" cy="4240212"/>
            <a:chOff x="10666412" y="2618021"/>
            <a:chExt cx="1376735" cy="4239979"/>
          </a:xfrm>
        </p:grpSpPr>
        <p:sp>
          <p:nvSpPr>
            <p:cNvPr id="38" name="Freeform 13"/>
            <p:cNvSpPr>
              <a:spLocks noEditPoints="1"/>
            </p:cNvSpPr>
            <p:nvPr/>
          </p:nvSpPr>
          <p:spPr bwMode="auto">
            <a:xfrm>
              <a:off x="11081820" y="4464182"/>
              <a:ext cx="841956" cy="2393818"/>
            </a:xfrm>
            <a:custGeom>
              <a:avLst/>
              <a:gdLst>
                <a:gd name="T0" fmla="*/ 2147483647 w 274"/>
                <a:gd name="T1" fmla="*/ 2147483647 h 826"/>
                <a:gd name="T2" fmla="*/ 2147483647 w 274"/>
                <a:gd name="T3" fmla="*/ 2147483647 h 826"/>
                <a:gd name="T4" fmla="*/ 2147483647 w 274"/>
                <a:gd name="T5" fmla="*/ 2147483647 h 826"/>
                <a:gd name="T6" fmla="*/ 2147483647 w 274"/>
                <a:gd name="T7" fmla="*/ 2147483647 h 826"/>
                <a:gd name="T8" fmla="*/ 2147483647 w 274"/>
                <a:gd name="T9" fmla="*/ 2147483647 h 826"/>
                <a:gd name="T10" fmla="*/ 2147483647 w 274"/>
                <a:gd name="T11" fmla="*/ 2147483647 h 826"/>
                <a:gd name="T12" fmla="*/ 2147483647 w 274"/>
                <a:gd name="T13" fmla="*/ 2147483647 h 826"/>
                <a:gd name="T14" fmla="*/ 2147483647 w 274"/>
                <a:gd name="T15" fmla="*/ 2147483647 h 826"/>
                <a:gd name="T16" fmla="*/ 2147483647 w 274"/>
                <a:gd name="T17" fmla="*/ 0 h 826"/>
                <a:gd name="T18" fmla="*/ 2147483647 w 274"/>
                <a:gd name="T19" fmla="*/ 2147483647 h 826"/>
                <a:gd name="T20" fmla="*/ 2147483647 w 274"/>
                <a:gd name="T21" fmla="*/ 2147483647 h 826"/>
                <a:gd name="T22" fmla="*/ 2147483647 w 274"/>
                <a:gd name="T23" fmla="*/ 2147483647 h 826"/>
                <a:gd name="T24" fmla="*/ 2147483647 w 274"/>
                <a:gd name="T25" fmla="*/ 2147483647 h 826"/>
                <a:gd name="T26" fmla="*/ 2147483647 w 274"/>
                <a:gd name="T27" fmla="*/ 2147483647 h 826"/>
                <a:gd name="T28" fmla="*/ 2147483647 w 274"/>
                <a:gd name="T29" fmla="*/ 2147483647 h 826"/>
                <a:gd name="T30" fmla="*/ 2147483647 w 274"/>
                <a:gd name="T31" fmla="*/ 2147483647 h 826"/>
                <a:gd name="T32" fmla="*/ 2147483647 w 274"/>
                <a:gd name="T33" fmla="*/ 2147483647 h 826"/>
                <a:gd name="T34" fmla="*/ 2147483647 w 274"/>
                <a:gd name="T35" fmla="*/ 2147483647 h 826"/>
                <a:gd name="T36" fmla="*/ 2147483647 w 274"/>
                <a:gd name="T37" fmla="*/ 2147483647 h 826"/>
                <a:gd name="T38" fmla="*/ 2147483647 w 274"/>
                <a:gd name="T39" fmla="*/ 2147483647 h 826"/>
                <a:gd name="T40" fmla="*/ 2147483647 w 274"/>
                <a:gd name="T41" fmla="*/ 2147483647 h 826"/>
                <a:gd name="T42" fmla="*/ 2147483647 w 274"/>
                <a:gd name="T43" fmla="*/ 2147483647 h 8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9" name="Freeform 23"/>
            <p:cNvSpPr>
              <a:spLocks/>
            </p:cNvSpPr>
            <p:nvPr/>
          </p:nvSpPr>
          <p:spPr bwMode="auto">
            <a:xfrm rot="-2880191">
              <a:off x="11765678" y="6045775"/>
              <a:ext cx="201602" cy="200542"/>
            </a:xfrm>
            <a:custGeom>
              <a:avLst/>
              <a:gdLst>
                <a:gd name="T0" fmla="*/ 2147483647 w 108"/>
                <a:gd name="T1" fmla="*/ 2147483647 h 108"/>
                <a:gd name="T2" fmla="*/ 2147483647 w 108"/>
                <a:gd name="T3" fmla="*/ 2147483647 h 108"/>
                <a:gd name="T4" fmla="*/ 2147483647 w 108"/>
                <a:gd name="T5" fmla="*/ 2147483647 h 108"/>
                <a:gd name="T6" fmla="*/ 2147483647 w 108"/>
                <a:gd name="T7" fmla="*/ 2147483647 h 108"/>
                <a:gd name="T8" fmla="*/ 2147483647 w 108"/>
                <a:gd name="T9" fmla="*/ 2147483647 h 108"/>
                <a:gd name="T10" fmla="*/ 2147483647 w 108"/>
                <a:gd name="T11" fmla="*/ 2147483647 h 108"/>
                <a:gd name="T12" fmla="*/ 2147483647 w 108"/>
                <a:gd name="T13" fmla="*/ 0 h 108"/>
                <a:gd name="T14" fmla="*/ 2147483647 w 108"/>
                <a:gd name="T15" fmla="*/ 2147483647 h 108"/>
                <a:gd name="T16" fmla="*/ 2147483647 w 108"/>
                <a:gd name="T17" fmla="*/ 2147483647 h 108"/>
                <a:gd name="T18" fmla="*/ 2147483647 w 108"/>
                <a:gd name="T19" fmla="*/ 2147483647 h 108"/>
                <a:gd name="T20" fmla="*/ 2147483647 w 108"/>
                <a:gd name="T21" fmla="*/ 2147483647 h 108"/>
                <a:gd name="T22" fmla="*/ 2147483647 w 108"/>
                <a:gd name="T23" fmla="*/ 2147483647 h 108"/>
                <a:gd name="T24" fmla="*/ 2147483647 w 108"/>
                <a:gd name="T25" fmla="*/ 2147483647 h 108"/>
                <a:gd name="T26" fmla="*/ 2147483647 w 108"/>
                <a:gd name="T27" fmla="*/ 2147483647 h 108"/>
                <a:gd name="T28" fmla="*/ 0 w 108"/>
                <a:gd name="T29" fmla="*/ 2147483647 h 108"/>
                <a:gd name="T30" fmla="*/ 2147483647 w 108"/>
                <a:gd name="T31" fmla="*/ 2147483647 h 108"/>
                <a:gd name="T32" fmla="*/ 2147483647 w 108"/>
                <a:gd name="T33" fmla="*/ 2147483647 h 108"/>
                <a:gd name="T34" fmla="*/ 2147483647 w 108"/>
                <a:gd name="T35" fmla="*/ 2147483647 h 108"/>
                <a:gd name="T36" fmla="*/ 2147483647 w 108"/>
                <a:gd name="T37" fmla="*/ 2147483647 h 108"/>
                <a:gd name="T38" fmla="*/ 2147483647 w 108"/>
                <a:gd name="T39" fmla="*/ 2147483647 h 108"/>
                <a:gd name="T40" fmla="*/ 2147483647 w 108"/>
                <a:gd name="T41" fmla="*/ 2147483647 h 108"/>
                <a:gd name="T42" fmla="*/ 2147483647 w 108"/>
                <a:gd name="T43" fmla="*/ 2147483647 h 108"/>
                <a:gd name="T44" fmla="*/ 2147483647 w 108"/>
                <a:gd name="T45" fmla="*/ 2147483647 h 108"/>
                <a:gd name="T46" fmla="*/ 2147483647 w 108"/>
                <a:gd name="T47" fmla="*/ 2147483647 h 108"/>
                <a:gd name="T48" fmla="*/ 2147483647 w 108"/>
                <a:gd name="T49" fmla="*/ 2147483647 h 108"/>
                <a:gd name="T50" fmla="*/ 2147483647 w 108"/>
                <a:gd name="T51" fmla="*/ 2147483647 h 108"/>
                <a:gd name="T52" fmla="*/ 2147483647 w 108"/>
                <a:gd name="T53" fmla="*/ 2147483647 h 108"/>
                <a:gd name="T54" fmla="*/ 2147483647 w 108"/>
                <a:gd name="T55" fmla="*/ 2147483647 h 108"/>
                <a:gd name="T56" fmla="*/ 2147483647 w 108"/>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0" name="Freeform 27"/>
            <p:cNvSpPr>
              <a:spLocks/>
            </p:cNvSpPr>
            <p:nvPr/>
          </p:nvSpPr>
          <p:spPr bwMode="auto">
            <a:xfrm rot="18719809" flipV="1">
              <a:off x="11572174" y="2616289"/>
              <a:ext cx="106356" cy="109821"/>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1" name="Freeform 5"/>
            <p:cNvSpPr>
              <a:spLocks/>
            </p:cNvSpPr>
            <p:nvPr/>
          </p:nvSpPr>
          <p:spPr bwMode="auto">
            <a:xfrm rot="-3399416">
              <a:off x="11560105" y="5201519"/>
              <a:ext cx="6350" cy="11142"/>
            </a:xfrm>
            <a:custGeom>
              <a:avLst/>
              <a:gdLst>
                <a:gd name="T0" fmla="*/ 2147483647 w 4"/>
                <a:gd name="T1" fmla="*/ 2147483647 h 8"/>
                <a:gd name="T2" fmla="*/ 0 w 4"/>
                <a:gd name="T3" fmla="*/ 0 h 8"/>
                <a:gd name="T4" fmla="*/ 2147483647 w 4"/>
                <a:gd name="T5" fmla="*/ 2147483647 h 8"/>
                <a:gd name="T6" fmla="*/ 0 60000 65536"/>
                <a:gd name="T7" fmla="*/ 0 60000 65536"/>
                <a:gd name="T8" fmla="*/ 0 60000 65536"/>
              </a:gdLst>
              <a:ahLst/>
              <a:cxnLst>
                <a:cxn ang="T6">
                  <a:pos x="T0" y="T1"/>
                </a:cxn>
                <a:cxn ang="T7">
                  <a:pos x="T2" y="T3"/>
                </a:cxn>
                <a:cxn ang="T8">
                  <a:pos x="T4" y="T5"/>
                </a:cxn>
              </a:cxnLst>
              <a:rect l="0" t="0" r="r" b="b"/>
              <a:pathLst>
                <a:path w="4" h="8">
                  <a:moveTo>
                    <a:pt x="4" y="8"/>
                  </a:moveTo>
                  <a:lnTo>
                    <a:pt x="0" y="0"/>
                  </a:lnTo>
                  <a:lnTo>
                    <a:pt x="4" y="8"/>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2" name="Line 6"/>
            <p:cNvSpPr>
              <a:spLocks noChangeShapeType="1"/>
            </p:cNvSpPr>
            <p:nvPr/>
          </p:nvSpPr>
          <p:spPr bwMode="auto">
            <a:xfrm rot="-3399416" flipH="1" flipV="1">
              <a:off x="11560105" y="5201519"/>
              <a:ext cx="6350" cy="11142"/>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3" name="Freeform 10"/>
            <p:cNvSpPr>
              <a:spLocks/>
            </p:cNvSpPr>
            <p:nvPr/>
          </p:nvSpPr>
          <p:spPr bwMode="auto">
            <a:xfrm rot="-2905391">
              <a:off x="11380025" y="4584190"/>
              <a:ext cx="436539" cy="482255"/>
            </a:xfrm>
            <a:custGeom>
              <a:avLst/>
              <a:gdLst>
                <a:gd name="T0" fmla="*/ 2147483647 w 10000"/>
                <a:gd name="T1" fmla="*/ 2147483647 h 9998"/>
                <a:gd name="T2" fmla="*/ 2147483647 w 10000"/>
                <a:gd name="T3" fmla="*/ 2147483647 h 9998"/>
                <a:gd name="T4" fmla="*/ 2147483647 w 10000"/>
                <a:gd name="T5" fmla="*/ 2147483647 h 9998"/>
                <a:gd name="T6" fmla="*/ 2147483647 w 10000"/>
                <a:gd name="T7" fmla="*/ 2147483647 h 9998"/>
                <a:gd name="T8" fmla="*/ 2147483647 w 10000"/>
                <a:gd name="T9" fmla="*/ 2147483647 h 9998"/>
                <a:gd name="T10" fmla="*/ 2147483647 w 10000"/>
                <a:gd name="T11" fmla="*/ 2147483647 h 99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4" name="Freeform 25"/>
            <p:cNvSpPr>
              <a:spLocks/>
            </p:cNvSpPr>
            <p:nvPr/>
          </p:nvSpPr>
          <p:spPr bwMode="auto">
            <a:xfrm rot="-4715180">
              <a:off x="10933408" y="5972563"/>
              <a:ext cx="304783" cy="345377"/>
            </a:xfrm>
            <a:custGeom>
              <a:avLst/>
              <a:gdLst>
                <a:gd name="T0" fmla="*/ 2147483647 w 10000"/>
                <a:gd name="T1" fmla="*/ 2147483647 h 10285"/>
                <a:gd name="T2" fmla="*/ 2147483647 w 10000"/>
                <a:gd name="T3" fmla="*/ 2147483647 h 10285"/>
                <a:gd name="T4" fmla="*/ 2147483647 w 10000"/>
                <a:gd name="T5" fmla="*/ 2147483647 h 10285"/>
                <a:gd name="T6" fmla="*/ 2147483647 w 10000"/>
                <a:gd name="T7" fmla="*/ 2147483647 h 10285"/>
                <a:gd name="T8" fmla="*/ 2147483647 w 10000"/>
                <a:gd name="T9" fmla="*/ 2147483647 h 10285"/>
                <a:gd name="T10" fmla="*/ 2147483647 w 10000"/>
                <a:gd name="T11" fmla="*/ 2147483647 h 10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5" name="Freeform 26"/>
            <p:cNvSpPr>
              <a:spLocks/>
            </p:cNvSpPr>
            <p:nvPr/>
          </p:nvSpPr>
          <p:spPr bwMode="auto">
            <a:xfrm rot="-3399416">
              <a:off x="11078067" y="3153544"/>
              <a:ext cx="171441" cy="17348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0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0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2147483647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6" name="Freeform 31"/>
            <p:cNvSpPr>
              <a:spLocks/>
            </p:cNvSpPr>
            <p:nvPr/>
          </p:nvSpPr>
          <p:spPr bwMode="auto">
            <a:xfrm rot="-3399416">
              <a:off x="11128944" y="4556872"/>
              <a:ext cx="130168" cy="132103"/>
            </a:xfrm>
            <a:custGeom>
              <a:avLst/>
              <a:gdLst>
                <a:gd name="T0" fmla="*/ 2147483647 w 47"/>
                <a:gd name="T1" fmla="*/ 2147483647 h 47"/>
                <a:gd name="T2" fmla="*/ 2147483647 w 47"/>
                <a:gd name="T3" fmla="*/ 2147483647 h 47"/>
                <a:gd name="T4" fmla="*/ 2147483647 w 47"/>
                <a:gd name="T5" fmla="*/ 2147483647 h 47"/>
                <a:gd name="T6" fmla="*/ 2147483647 w 47"/>
                <a:gd name="T7" fmla="*/ 2147483647 h 47"/>
                <a:gd name="T8" fmla="*/ 2147483647 w 47"/>
                <a:gd name="T9" fmla="*/ 2147483647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7" name="Freeform 34"/>
            <p:cNvSpPr>
              <a:spLocks/>
            </p:cNvSpPr>
            <p:nvPr/>
          </p:nvSpPr>
          <p:spPr bwMode="auto">
            <a:xfrm rot="-3399416">
              <a:off x="11516438" y="3589415"/>
              <a:ext cx="84132" cy="77989"/>
            </a:xfrm>
            <a:custGeom>
              <a:avLst/>
              <a:gdLst>
                <a:gd name="T0" fmla="*/ 2147483647 w 30"/>
                <a:gd name="T1" fmla="*/ 2147483647 h 28"/>
                <a:gd name="T2" fmla="*/ 2147483647 w 30"/>
                <a:gd name="T3" fmla="*/ 2147483647 h 28"/>
                <a:gd name="T4" fmla="*/ 2147483647 w 30"/>
                <a:gd name="T5" fmla="*/ 2147483647 h 28"/>
                <a:gd name="T6" fmla="*/ 2147483647 w 30"/>
                <a:gd name="T7" fmla="*/ 2147483647 h 28"/>
                <a:gd name="T8" fmla="*/ 2147483647 w 30"/>
                <a:gd name="T9" fmla="*/ 2147483647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8" name="Freeform 108"/>
            <p:cNvSpPr>
              <a:spLocks/>
            </p:cNvSpPr>
            <p:nvPr/>
          </p:nvSpPr>
          <p:spPr bwMode="auto">
            <a:xfrm rot="-3399416">
              <a:off x="11445687" y="6326827"/>
              <a:ext cx="141279" cy="140061"/>
            </a:xfrm>
            <a:custGeom>
              <a:avLst/>
              <a:gdLst>
                <a:gd name="T0" fmla="*/ 2147483647 w 51"/>
                <a:gd name="T1" fmla="*/ 2147483647 h 50"/>
                <a:gd name="T2" fmla="*/ 2147483647 w 51"/>
                <a:gd name="T3" fmla="*/ 2147483647 h 50"/>
                <a:gd name="T4" fmla="*/ 2147483647 w 51"/>
                <a:gd name="T5" fmla="*/ 2147483647 h 50"/>
                <a:gd name="T6" fmla="*/ 2147483647 w 51"/>
                <a:gd name="T7" fmla="*/ 2147483647 h 50"/>
                <a:gd name="T8" fmla="*/ 2147483647 w 51"/>
                <a:gd name="T9" fmla="*/ 2147483647 h 50"/>
                <a:gd name="T10" fmla="*/ 2147483647 w 51"/>
                <a:gd name="T11" fmla="*/ 2147483647 h 50"/>
                <a:gd name="T12" fmla="*/ 2147483647 w 51"/>
                <a:gd name="T13" fmla="*/ 0 h 50"/>
                <a:gd name="T14" fmla="*/ 2147483647 w 51"/>
                <a:gd name="T15" fmla="*/ 2147483647 h 50"/>
                <a:gd name="T16" fmla="*/ 2147483647 w 51"/>
                <a:gd name="T17" fmla="*/ 0 h 50"/>
                <a:gd name="T18" fmla="*/ 2147483647 w 51"/>
                <a:gd name="T19" fmla="*/ 2147483647 h 50"/>
                <a:gd name="T20" fmla="*/ 2147483647 w 51"/>
                <a:gd name="T21" fmla="*/ 2147483647 h 50"/>
                <a:gd name="T22" fmla="*/ 2147483647 w 51"/>
                <a:gd name="T23" fmla="*/ 2147483647 h 50"/>
                <a:gd name="T24" fmla="*/ 2147483647 w 51"/>
                <a:gd name="T25" fmla="*/ 2147483647 h 50"/>
                <a:gd name="T26" fmla="*/ 2147483647 w 51"/>
                <a:gd name="T27" fmla="*/ 2147483647 h 50"/>
                <a:gd name="T28" fmla="*/ 2147483647 w 51"/>
                <a:gd name="T29" fmla="*/ 2147483647 h 50"/>
                <a:gd name="T30" fmla="*/ 2147483647 w 51"/>
                <a:gd name="T31" fmla="*/ 2147483647 h 50"/>
                <a:gd name="T32" fmla="*/ 2147483647 w 51"/>
                <a:gd name="T33" fmla="*/ 2147483647 h 50"/>
                <a:gd name="T34" fmla="*/ 2147483647 w 51"/>
                <a:gd name="T35" fmla="*/ 2147483647 h 50"/>
                <a:gd name="T36" fmla="*/ 2147483647 w 51"/>
                <a:gd name="T37" fmla="*/ 2147483647 h 50"/>
                <a:gd name="T38" fmla="*/ 2147483647 w 51"/>
                <a:gd name="T39" fmla="*/ 2147483647 h 50"/>
                <a:gd name="T40" fmla="*/ 2147483647 w 51"/>
                <a:gd name="T41" fmla="*/ 2147483647 h 50"/>
                <a:gd name="T42" fmla="*/ 2147483647 w 51"/>
                <a:gd name="T43" fmla="*/ 2147483647 h 50"/>
                <a:gd name="T44" fmla="*/ 2147483647 w 51"/>
                <a:gd name="T45" fmla="*/ 2147483647 h 50"/>
                <a:gd name="T46" fmla="*/ 2147483647 w 51"/>
                <a:gd name="T47" fmla="*/ 2147483647 h 50"/>
                <a:gd name="T48" fmla="*/ 2147483647 w 51"/>
                <a:gd name="T49" fmla="*/ 2147483647 h 50"/>
                <a:gd name="T50" fmla="*/ 2147483647 w 51"/>
                <a:gd name="T51" fmla="*/ 2147483647 h 50"/>
                <a:gd name="T52" fmla="*/ 2147483647 w 51"/>
                <a:gd name="T53" fmla="*/ 2147483647 h 50"/>
                <a:gd name="T54" fmla="*/ 2147483647 w 51"/>
                <a:gd name="T55" fmla="*/ 2147483647 h 50"/>
                <a:gd name="T56" fmla="*/ 2147483647 w 51"/>
                <a:gd name="T57" fmla="*/ 2147483647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49" name="Freeform 109"/>
            <p:cNvSpPr>
              <a:spLocks/>
            </p:cNvSpPr>
            <p:nvPr/>
          </p:nvSpPr>
          <p:spPr bwMode="auto">
            <a:xfrm rot="-3399416">
              <a:off x="10778635" y="6620682"/>
              <a:ext cx="11111" cy="0"/>
            </a:xfrm>
            <a:custGeom>
              <a:avLst/>
              <a:gdLst>
                <a:gd name="T0" fmla="*/ 2147483647 w 8"/>
                <a:gd name="T1" fmla="*/ 0 w 8"/>
                <a:gd name="T2" fmla="*/ 2147483647 w 8"/>
                <a:gd name="T3" fmla="*/ 0 60000 65536"/>
                <a:gd name="T4" fmla="*/ 0 60000 65536"/>
                <a:gd name="T5" fmla="*/ 0 60000 65536"/>
              </a:gdLst>
              <a:ahLst/>
              <a:cxnLst>
                <a:cxn ang="T3">
                  <a:pos x="T0" y="0"/>
                </a:cxn>
                <a:cxn ang="T4">
                  <a:pos x="T1" y="0"/>
                </a:cxn>
                <a:cxn ang="T5">
                  <a:pos x="T2" y="0"/>
                </a:cxn>
              </a:cxnLst>
              <a:rect l="0" t="0" r="r" b="b"/>
              <a:pathLst>
                <a:path w="8">
                  <a:moveTo>
                    <a:pt x="8" y="0"/>
                  </a:moveTo>
                  <a:lnTo>
                    <a:pt x="0" y="0"/>
                  </a:lnTo>
                  <a:lnTo>
                    <a:pt x="8"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0" name="Line 76"/>
            <p:cNvSpPr>
              <a:spLocks noChangeShapeType="1"/>
            </p:cNvSpPr>
            <p:nvPr/>
          </p:nvSpPr>
          <p:spPr bwMode="auto">
            <a:xfrm rot="18200584" flipH="1">
              <a:off x="10778635" y="6620682"/>
              <a:ext cx="11111"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1" name="Freeform 78"/>
            <p:cNvSpPr>
              <a:spLocks/>
            </p:cNvSpPr>
            <p:nvPr/>
          </p:nvSpPr>
          <p:spPr bwMode="auto">
            <a:xfrm rot="-3399416">
              <a:off x="11630669" y="5235914"/>
              <a:ext cx="411139" cy="413816"/>
            </a:xfrm>
            <a:custGeom>
              <a:avLst/>
              <a:gdLst>
                <a:gd name="T0" fmla="*/ 2147483647 w 226"/>
                <a:gd name="T1" fmla="*/ 2147483647 h 226"/>
                <a:gd name="T2" fmla="*/ 2147483647 w 226"/>
                <a:gd name="T3" fmla="*/ 2147483647 h 226"/>
                <a:gd name="T4" fmla="*/ 2147483647 w 226"/>
                <a:gd name="T5" fmla="*/ 2147483647 h 226"/>
                <a:gd name="T6" fmla="*/ 2147483647 w 226"/>
                <a:gd name="T7" fmla="*/ 2147483647 h 226"/>
                <a:gd name="T8" fmla="*/ 2147483647 w 226"/>
                <a:gd name="T9" fmla="*/ 2147483647 h 226"/>
                <a:gd name="T10" fmla="*/ 2147483647 w 226"/>
                <a:gd name="T11" fmla="*/ 2147483647 h 226"/>
                <a:gd name="T12" fmla="*/ 2147483647 w 226"/>
                <a:gd name="T13" fmla="*/ 2147483647 h 226"/>
                <a:gd name="T14" fmla="*/ 2147483647 w 226"/>
                <a:gd name="T15" fmla="*/ 2147483647 h 226"/>
                <a:gd name="T16" fmla="*/ 2147483647 w 226"/>
                <a:gd name="T17" fmla="*/ 2147483647 h 226"/>
                <a:gd name="T18" fmla="*/ 2147483647 w 226"/>
                <a:gd name="T19" fmla="*/ 2147483647 h 226"/>
                <a:gd name="T20" fmla="*/ 2147483647 w 226"/>
                <a:gd name="T21" fmla="*/ 2147483647 h 226"/>
                <a:gd name="T22" fmla="*/ 2147483647 w 226"/>
                <a:gd name="T23" fmla="*/ 2147483647 h 226"/>
                <a:gd name="T24" fmla="*/ 2147483647 w 226"/>
                <a:gd name="T25" fmla="*/ 2147483647 h 226"/>
                <a:gd name="T26" fmla="*/ 2147483647 w 226"/>
                <a:gd name="T27" fmla="*/ 2147483647 h 226"/>
                <a:gd name="T28" fmla="*/ 2147483647 w 226"/>
                <a:gd name="T29" fmla="*/ 2147483647 h 226"/>
                <a:gd name="T30" fmla="*/ 2147483647 w 226"/>
                <a:gd name="T31" fmla="*/ 2147483647 h 226"/>
                <a:gd name="T32" fmla="*/ 2147483647 w 226"/>
                <a:gd name="T33" fmla="*/ 2147483647 h 226"/>
                <a:gd name="T34" fmla="*/ 2147483647 w 226"/>
                <a:gd name="T35" fmla="*/ 2147483647 h 226"/>
                <a:gd name="T36" fmla="*/ 2147483647 w 226"/>
                <a:gd name="T37" fmla="*/ 2147483647 h 226"/>
                <a:gd name="T38" fmla="*/ 2147483647 w 226"/>
                <a:gd name="T39" fmla="*/ 2147483647 h 226"/>
                <a:gd name="T40" fmla="*/ 2147483647 w 226"/>
                <a:gd name="T41" fmla="*/ 2147483647 h 226"/>
                <a:gd name="T42" fmla="*/ 2147483647 w 226"/>
                <a:gd name="T43" fmla="*/ 2147483647 h 226"/>
                <a:gd name="T44" fmla="*/ 2147483647 w 226"/>
                <a:gd name="T45" fmla="*/ 2147483647 h 226"/>
                <a:gd name="T46" fmla="*/ 2147483647 w 226"/>
                <a:gd name="T47" fmla="*/ 2147483647 h 226"/>
                <a:gd name="T48" fmla="*/ 2147483647 w 226"/>
                <a:gd name="T49" fmla="*/ 2147483647 h 2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2" name="Freeform 79"/>
            <p:cNvSpPr>
              <a:spLocks/>
            </p:cNvSpPr>
            <p:nvPr/>
          </p:nvSpPr>
          <p:spPr bwMode="auto">
            <a:xfrm rot="18200584">
              <a:off x="11729089" y="5334593"/>
              <a:ext cx="214300" cy="216458"/>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3" name="Freeform 82"/>
            <p:cNvSpPr>
              <a:spLocks/>
            </p:cNvSpPr>
            <p:nvPr/>
          </p:nvSpPr>
          <p:spPr bwMode="auto">
            <a:xfrm rot="18200584">
              <a:off x="11388312" y="6491982"/>
              <a:ext cx="82545" cy="90721"/>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4" name="Freeform 84"/>
            <p:cNvSpPr>
              <a:spLocks/>
            </p:cNvSpPr>
            <p:nvPr/>
          </p:nvSpPr>
          <p:spPr bwMode="auto">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5" name="Freeform 80"/>
            <p:cNvSpPr>
              <a:spLocks/>
            </p:cNvSpPr>
            <p:nvPr/>
          </p:nvSpPr>
          <p:spPr bwMode="auto">
            <a:xfrm rot="18654775" flipV="1">
              <a:off x="11435340" y="4243347"/>
              <a:ext cx="139692" cy="140061"/>
            </a:xfrm>
            <a:custGeom>
              <a:avLst/>
              <a:gdLst>
                <a:gd name="T0" fmla="*/ 2147483647 w 76"/>
                <a:gd name="T1" fmla="*/ 2147483647 h 76"/>
                <a:gd name="T2" fmla="*/ 2147483647 w 76"/>
                <a:gd name="T3" fmla="*/ 2147483647 h 76"/>
                <a:gd name="T4" fmla="*/ 2147483647 w 76"/>
                <a:gd name="T5" fmla="*/ 2147483647 h 76"/>
                <a:gd name="T6" fmla="*/ 2147483647 w 76"/>
                <a:gd name="T7" fmla="*/ 2147483647 h 76"/>
                <a:gd name="T8" fmla="*/ 2147483647 w 76"/>
                <a:gd name="T9" fmla="*/ 2147483647 h 76"/>
                <a:gd name="T10" fmla="*/ 2147483647 w 76"/>
                <a:gd name="T11" fmla="*/ 2147483647 h 76"/>
                <a:gd name="T12" fmla="*/ 2147483647 w 76"/>
                <a:gd name="T13" fmla="*/ 0 h 76"/>
                <a:gd name="T14" fmla="*/ 2147483647 w 76"/>
                <a:gd name="T15" fmla="*/ 2147483647 h 76"/>
                <a:gd name="T16" fmla="*/ 2147483647 w 76"/>
                <a:gd name="T17" fmla="*/ 0 h 76"/>
                <a:gd name="T18" fmla="*/ 2147483647 w 76"/>
                <a:gd name="T19" fmla="*/ 2147483647 h 76"/>
                <a:gd name="T20" fmla="*/ 2147483647 w 76"/>
                <a:gd name="T21" fmla="*/ 2147483647 h 76"/>
                <a:gd name="T22" fmla="*/ 2147483647 w 76"/>
                <a:gd name="T23" fmla="*/ 2147483647 h 76"/>
                <a:gd name="T24" fmla="*/ 2147483647 w 76"/>
                <a:gd name="T25" fmla="*/ 2147483647 h 76"/>
                <a:gd name="T26" fmla="*/ 2147483647 w 76"/>
                <a:gd name="T27" fmla="*/ 2147483647 h 76"/>
                <a:gd name="T28" fmla="*/ 0 w 76"/>
                <a:gd name="T29" fmla="*/ 2147483647 h 76"/>
                <a:gd name="T30" fmla="*/ 2147483647 w 76"/>
                <a:gd name="T31" fmla="*/ 2147483647 h 76"/>
                <a:gd name="T32" fmla="*/ 2147483647 w 76"/>
                <a:gd name="T33" fmla="*/ 2147483647 h 76"/>
                <a:gd name="T34" fmla="*/ 2147483647 w 76"/>
                <a:gd name="T35" fmla="*/ 2147483647 h 76"/>
                <a:gd name="T36" fmla="*/ 2147483647 w 76"/>
                <a:gd name="T37" fmla="*/ 2147483647 h 76"/>
                <a:gd name="T38" fmla="*/ 2147483647 w 76"/>
                <a:gd name="T39" fmla="*/ 2147483647 h 76"/>
                <a:gd name="T40" fmla="*/ 2147483647 w 76"/>
                <a:gd name="T41" fmla="*/ 2147483647 h 76"/>
                <a:gd name="T42" fmla="*/ 2147483647 w 76"/>
                <a:gd name="T43" fmla="*/ 2147483647 h 76"/>
                <a:gd name="T44" fmla="*/ 2147483647 w 76"/>
                <a:gd name="T45" fmla="*/ 2147483647 h 76"/>
                <a:gd name="T46" fmla="*/ 2147483647 w 76"/>
                <a:gd name="T47" fmla="*/ 2147483647 h 76"/>
                <a:gd name="T48" fmla="*/ 2147483647 w 76"/>
                <a:gd name="T49" fmla="*/ 2147483647 h 76"/>
                <a:gd name="T50" fmla="*/ 2147483647 w 76"/>
                <a:gd name="T51" fmla="*/ 2147483647 h 76"/>
                <a:gd name="T52" fmla="*/ 2147483647 w 76"/>
                <a:gd name="T53" fmla="*/ 2147483647 h 76"/>
                <a:gd name="T54" fmla="*/ 2147483647 w 76"/>
                <a:gd name="T55" fmla="*/ 2147483647 h 76"/>
                <a:gd name="T56" fmla="*/ 2147483647 w 76"/>
                <a:gd name="T57" fmla="*/ 2147483647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6" name="Freeform 84"/>
            <p:cNvSpPr>
              <a:spLocks/>
            </p:cNvSpPr>
            <p:nvPr/>
          </p:nvSpPr>
          <p:spPr bwMode="auto">
            <a:xfrm rot="18200584">
              <a:off x="11789410" y="5396665"/>
              <a:ext cx="93657" cy="92313"/>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nvGrpSpPr>
            <p:cNvPr id="57" name="Group 117"/>
            <p:cNvGrpSpPr>
              <a:grpSpLocks/>
            </p:cNvGrpSpPr>
            <p:nvPr/>
          </p:nvGrpSpPr>
          <p:grpSpPr bwMode="auto">
            <a:xfrm rot="-288173">
              <a:off x="11197677" y="5664822"/>
              <a:ext cx="407354" cy="408816"/>
              <a:chOff x="11057071" y="5480091"/>
              <a:chExt cx="473402" cy="475102"/>
            </a:xfrm>
          </p:grpSpPr>
          <p:sp>
            <p:nvSpPr>
              <p:cNvPr id="63" name="Freeform 83"/>
              <p:cNvSpPr>
                <a:spLocks/>
              </p:cNvSpPr>
              <p:nvPr/>
            </p:nvSpPr>
            <p:spPr bwMode="auto">
              <a:xfrm rot="-3111243">
                <a:off x="11056248" y="5480705"/>
                <a:ext cx="475958" cy="473514"/>
              </a:xfrm>
              <a:custGeom>
                <a:avLst/>
                <a:gdLst>
                  <a:gd name="T0" fmla="*/ 2147483647 w 139"/>
                  <a:gd name="T1" fmla="*/ 2147483647 h 138"/>
                  <a:gd name="T2" fmla="*/ 2147483647 w 139"/>
                  <a:gd name="T3" fmla="*/ 2147483647 h 138"/>
                  <a:gd name="T4" fmla="*/ 2147483647 w 139"/>
                  <a:gd name="T5" fmla="*/ 2147483647 h 138"/>
                  <a:gd name="T6" fmla="*/ 2147483647 w 139"/>
                  <a:gd name="T7" fmla="*/ 2147483647 h 138"/>
                  <a:gd name="T8" fmla="*/ 2147483647 w 139"/>
                  <a:gd name="T9" fmla="*/ 2147483647 h 138"/>
                  <a:gd name="T10" fmla="*/ 2147483647 w 139"/>
                  <a:gd name="T11" fmla="*/ 2147483647 h 138"/>
                  <a:gd name="T12" fmla="*/ 2147483647 w 139"/>
                  <a:gd name="T13" fmla="*/ 2147483647 h 138"/>
                  <a:gd name="T14" fmla="*/ 2147483647 w 139"/>
                  <a:gd name="T15" fmla="*/ 2147483647 h 138"/>
                  <a:gd name="T16" fmla="*/ 2147483647 w 139"/>
                  <a:gd name="T17" fmla="*/ 2147483647 h 138"/>
                  <a:gd name="T18" fmla="*/ 2147483647 w 139"/>
                  <a:gd name="T19" fmla="*/ 2147483647 h 138"/>
                  <a:gd name="T20" fmla="*/ 2147483647 w 139"/>
                  <a:gd name="T21" fmla="*/ 2147483647 h 138"/>
                  <a:gd name="T22" fmla="*/ 2147483647 w 139"/>
                  <a:gd name="T23" fmla="*/ 2147483647 h 138"/>
                  <a:gd name="T24" fmla="*/ 2147483647 w 139"/>
                  <a:gd name="T25" fmla="*/ 2147483647 h 138"/>
                  <a:gd name="T26" fmla="*/ 2147483647 w 139"/>
                  <a:gd name="T27" fmla="*/ 2147483647 h 138"/>
                  <a:gd name="T28" fmla="*/ 2147483647 w 139"/>
                  <a:gd name="T29" fmla="*/ 2147483647 h 138"/>
                  <a:gd name="T30" fmla="*/ 2147483647 w 139"/>
                  <a:gd name="T31" fmla="*/ 2147483647 h 138"/>
                  <a:gd name="T32" fmla="*/ 2147483647 w 139"/>
                  <a:gd name="T33" fmla="*/ 2147483647 h 138"/>
                  <a:gd name="T34" fmla="*/ 2147483647 w 139"/>
                  <a:gd name="T35" fmla="*/ 2147483647 h 138"/>
                  <a:gd name="T36" fmla="*/ 2147483647 w 139"/>
                  <a:gd name="T37" fmla="*/ 2147483647 h 138"/>
                  <a:gd name="T38" fmla="*/ 2147483647 w 139"/>
                  <a:gd name="T39" fmla="*/ 2147483647 h 138"/>
                  <a:gd name="T40" fmla="*/ 2147483647 w 139"/>
                  <a:gd name="T41" fmla="*/ 2147483647 h 138"/>
                  <a:gd name="T42" fmla="*/ 2147483647 w 139"/>
                  <a:gd name="T43" fmla="*/ 2147483647 h 138"/>
                  <a:gd name="T44" fmla="*/ 2147483647 w 139"/>
                  <a:gd name="T45" fmla="*/ 2147483647 h 138"/>
                  <a:gd name="T46" fmla="*/ 2147483647 w 139"/>
                  <a:gd name="T47" fmla="*/ 2147483647 h 138"/>
                  <a:gd name="T48" fmla="*/ 2147483647 w 139"/>
                  <a:gd name="T49" fmla="*/ 2147483647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4" name="Freeform 80"/>
              <p:cNvSpPr>
                <a:spLocks/>
              </p:cNvSpPr>
              <p:nvPr/>
            </p:nvSpPr>
            <p:spPr bwMode="auto">
              <a:xfrm rot="18488757">
                <a:off x="11172471" y="5595384"/>
                <a:ext cx="243514" cy="244156"/>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5" name="Freeform 84"/>
              <p:cNvSpPr>
                <a:spLocks/>
              </p:cNvSpPr>
              <p:nvPr/>
            </p:nvSpPr>
            <p:spPr bwMode="auto">
              <a:xfrm rot="18488757">
                <a:off x="11231218" y="5646362"/>
                <a:ext cx="106998" cy="10358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grpSp>
          <p:nvGrpSpPr>
            <p:cNvPr id="58" name="Group 118"/>
            <p:cNvGrpSpPr>
              <a:grpSpLocks/>
            </p:cNvGrpSpPr>
            <p:nvPr/>
          </p:nvGrpSpPr>
          <p:grpSpPr bwMode="auto">
            <a:xfrm rot="-288173">
              <a:off x="10666412" y="5053297"/>
              <a:ext cx="643645" cy="641225"/>
              <a:chOff x="10472909" y="4641517"/>
              <a:chExt cx="895542" cy="892175"/>
            </a:xfrm>
          </p:grpSpPr>
          <p:sp>
            <p:nvSpPr>
              <p:cNvPr id="59" name="Freeform 32"/>
              <p:cNvSpPr>
                <a:spLocks/>
              </p:cNvSpPr>
              <p:nvPr/>
            </p:nvSpPr>
            <p:spPr bwMode="auto">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0" name="Freeform 33"/>
              <p:cNvSpPr>
                <a:spLocks/>
              </p:cNvSpPr>
              <p:nvPr/>
            </p:nvSpPr>
            <p:spPr bwMode="auto">
              <a:xfrm rot="-4020178">
                <a:off x="10639754" y="4806133"/>
                <a:ext cx="561001" cy="562480"/>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2147483647 w 95"/>
                  <a:gd name="T19" fmla="*/ 2147483647 h 95"/>
                  <a:gd name="T20" fmla="*/ 2147483647 w 95"/>
                  <a:gd name="T21" fmla="*/ 2147483647 h 95"/>
                  <a:gd name="T22" fmla="*/ 2147483647 w 95"/>
                  <a:gd name="T23" fmla="*/ 2147483647 h 95"/>
                  <a:gd name="T24" fmla="*/ 2147483647 w 95"/>
                  <a:gd name="T25" fmla="*/ 2147483647 h 95"/>
                  <a:gd name="T26" fmla="*/ 2147483647 w 95"/>
                  <a:gd name="T27" fmla="*/ 2147483647 h 95"/>
                  <a:gd name="T28" fmla="*/ 2147483647 w 95"/>
                  <a:gd name="T29" fmla="*/ 2147483647 h 95"/>
                  <a:gd name="T30" fmla="*/ 2147483647 w 95"/>
                  <a:gd name="T31" fmla="*/ 2147483647 h 95"/>
                  <a:gd name="T32" fmla="*/ 2147483647 w 9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1" name="Freeform 32"/>
              <p:cNvSpPr>
                <a:spLocks/>
              </p:cNvSpPr>
              <p:nvPr/>
            </p:nvSpPr>
            <p:spPr bwMode="auto">
              <a:xfrm rot="17579822">
                <a:off x="10728101" y="4894712"/>
                <a:ext cx="384308" cy="385321"/>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2" name="Oval 61"/>
              <p:cNvSpPr/>
              <p:nvPr/>
            </p:nvSpPr>
            <p:spPr>
              <a:xfrm rot="17579822" flipH="1">
                <a:off x="10842950" y="5012081"/>
                <a:ext cx="154606" cy="15058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grpSp>
      <p:sp>
        <p:nvSpPr>
          <p:cNvPr id="2" name="Title 1"/>
          <p:cNvSpPr>
            <a:spLocks noGrp="1"/>
          </p:cNvSpPr>
          <p:nvPr>
            <p:ph type="title"/>
          </p:nvPr>
        </p:nvSpPr>
        <p:spPr>
          <a:xfrm>
            <a:off x="1524005" y="1709738"/>
            <a:ext cx="9144001" cy="2862262"/>
          </a:xfrm>
        </p:spPr>
        <p:txBody>
          <a:bodyPr anchor="b">
            <a:normAutofit/>
          </a:bodyPr>
          <a:lstStyle>
            <a:lvl1pPr>
              <a:defRPr sz="3900"/>
            </a:lvl1pPr>
          </a:lstStyle>
          <a:p>
            <a:r>
              <a:rPr lang="en-US" smtClean="0"/>
              <a:t>Click to edit Master title style</a:t>
            </a:r>
            <a:endParaRPr lang="en-US"/>
          </a:p>
        </p:txBody>
      </p:sp>
      <p:sp>
        <p:nvSpPr>
          <p:cNvPr id="3" name="Text Placeholder 2"/>
          <p:cNvSpPr>
            <a:spLocks noGrp="1"/>
          </p:cNvSpPr>
          <p:nvPr>
            <p:ph type="body" idx="1"/>
          </p:nvPr>
        </p:nvSpPr>
        <p:spPr>
          <a:xfrm>
            <a:off x="1524005" y="4589463"/>
            <a:ext cx="9144001" cy="1280160"/>
          </a:xfrm>
        </p:spPr>
        <p:txBody>
          <a:bodyPr/>
          <a:lstStyle>
            <a:lvl1pPr marL="0" indent="0">
              <a:buNone/>
              <a:defRPr sz="1800">
                <a:solidFill>
                  <a:schemeClr val="tx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p>
        </p:txBody>
      </p:sp>
    </p:spTree>
    <p:extLst>
      <p:ext uri="{BB962C8B-B14F-4D97-AF65-F5344CB8AC3E}">
        <p14:creationId xmlns:p14="http://schemas.microsoft.com/office/powerpoint/2010/main" val="1904803176"/>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Only: Emphasi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387200" y="3081000"/>
            <a:ext cx="115824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378603" y="2424752"/>
            <a:ext cx="11592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Date Placeholder 1"/>
          <p:cNvSpPr>
            <a:spLocks noGrp="1"/>
          </p:cNvSpPr>
          <p:nvPr>
            <p:ph type="dt" sz="half" idx="10"/>
          </p:nvPr>
        </p:nvSpPr>
        <p:spPr>
          <a:xfrm>
            <a:off x="609522" y="6356359"/>
            <a:ext cx="2845489" cy="365125"/>
          </a:xfrm>
          <a:prstGeom prst="rect">
            <a:avLst/>
          </a:prstGeom>
        </p:spPr>
        <p:txBody>
          <a:bodyPr/>
          <a:lstStyle>
            <a:lvl1pPr fontAlgn="auto">
              <a:spcBef>
                <a:spcPts val="0"/>
              </a:spcBef>
              <a:spcAft>
                <a:spcPts val="0"/>
              </a:spcAft>
              <a:defRPr>
                <a:solidFill>
                  <a:srgbClr val="262626"/>
                </a:solidFill>
                <a:latin typeface="+mn-lt"/>
              </a:defRPr>
            </a:lvl1pPr>
          </a:lstStyle>
          <a:p>
            <a:pPr defTabSz="457200">
              <a:defRPr/>
            </a:pPr>
            <a:fld id="{C68A8773-6F67-487D-B5C5-2BF259BD67B6}" type="datetimeFigureOut">
              <a:rPr lang="en-US" smtClean="0"/>
              <a:pPr defTabSz="457200">
                <a:defRPr/>
              </a:pPr>
              <a:t>9/16/2016</a:t>
            </a:fld>
            <a:endParaRPr lang="en-US" dirty="0"/>
          </a:p>
        </p:txBody>
      </p:sp>
      <p:sp>
        <p:nvSpPr>
          <p:cNvPr id="5" name="Footer Placeholder 2"/>
          <p:cNvSpPr>
            <a:spLocks noGrp="1"/>
          </p:cNvSpPr>
          <p:nvPr>
            <p:ph type="ftr" sz="quarter" idx="11"/>
          </p:nvPr>
        </p:nvSpPr>
        <p:spPr>
          <a:xfrm>
            <a:off x="4166388" y="6356359"/>
            <a:ext cx="3859236" cy="365125"/>
          </a:xfrm>
          <a:prstGeom prst="rect">
            <a:avLst/>
          </a:prstGeom>
        </p:spPr>
        <p:txBody>
          <a:bodyPr/>
          <a:lstStyle>
            <a:lvl1pPr fontAlgn="auto">
              <a:spcBef>
                <a:spcPts val="0"/>
              </a:spcBef>
              <a:spcAft>
                <a:spcPts val="0"/>
              </a:spcAft>
              <a:defRPr dirty="0">
                <a:solidFill>
                  <a:srgbClr val="262626"/>
                </a:solidFill>
                <a:latin typeface="+mn-lt"/>
              </a:defRPr>
            </a:lvl1pPr>
          </a:lstStyle>
          <a:p>
            <a:pPr defTabSz="457200">
              <a:defRPr/>
            </a:pPr>
            <a:endParaRPr lang="en-US"/>
          </a:p>
        </p:txBody>
      </p:sp>
      <p:sp>
        <p:nvSpPr>
          <p:cNvPr id="8" name="Slide Number Placeholder 3"/>
          <p:cNvSpPr>
            <a:spLocks noGrp="1"/>
          </p:cNvSpPr>
          <p:nvPr>
            <p:ph type="sldNum" sz="quarter" idx="12"/>
          </p:nvPr>
        </p:nvSpPr>
        <p:spPr>
          <a:xfrm>
            <a:off x="8736990" y="6356359"/>
            <a:ext cx="2845489" cy="365125"/>
          </a:xfrm>
          <a:prstGeom prst="rect">
            <a:avLst/>
          </a:prstGeom>
        </p:spPr>
        <p:txBody>
          <a:bodyPr/>
          <a:lstStyle>
            <a:lvl1pPr fontAlgn="auto">
              <a:spcBef>
                <a:spcPts val="0"/>
              </a:spcBef>
              <a:spcAft>
                <a:spcPts val="0"/>
              </a:spcAft>
              <a:defRPr>
                <a:solidFill>
                  <a:srgbClr val="262626"/>
                </a:solidFill>
                <a:latin typeface="+mn-lt"/>
              </a:defRPr>
            </a:lvl1pPr>
          </a:lstStyle>
          <a:p>
            <a:pPr defTabSz="457200">
              <a:defRPr/>
            </a:pPr>
            <a:fld id="{74293F2A-B34F-446B-A7C2-0B34EFAC8E10}" type="slidenum">
              <a:rPr lang="en-US" smtClean="0"/>
              <a:pPr defTabSz="457200">
                <a:defRPr/>
              </a:pPr>
              <a:t>‹#›</a:t>
            </a:fld>
            <a:endParaRPr lang="en-US" dirty="0"/>
          </a:p>
        </p:txBody>
      </p:sp>
    </p:spTree>
    <p:extLst>
      <p:ext uri="{BB962C8B-B14F-4D97-AF65-F5344CB8AC3E}">
        <p14:creationId xmlns:p14="http://schemas.microsoft.com/office/powerpoint/2010/main" val="541663840"/>
      </p:ext>
    </p:extLst>
  </p:cSld>
  <p:clrMapOvr>
    <a:masterClrMapping/>
  </p:clrMapOvr>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itle with Text ">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6"/>
          <p:cNvSpPr/>
          <p:nvPr/>
        </p:nvSpPr>
        <p:spPr>
          <a:xfrm>
            <a:off x="0" y="2895600"/>
            <a:ext cx="100584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9" name="Title 1"/>
          <p:cNvSpPr>
            <a:spLocks noGrp="1"/>
          </p:cNvSpPr>
          <p:nvPr>
            <p:ph type="title"/>
          </p:nvPr>
        </p:nvSpPr>
        <p:spPr>
          <a:xfrm>
            <a:off x="553156" y="3200400"/>
            <a:ext cx="93472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smtClean="0"/>
              <a:t>Click to edit Master title style</a:t>
            </a:r>
            <a:endParaRPr lang="en-US" dirty="0"/>
          </a:p>
        </p:txBody>
      </p:sp>
      <p:sp>
        <p:nvSpPr>
          <p:cNvPr id="10" name="Text Placeholder 15"/>
          <p:cNvSpPr>
            <a:spLocks noGrp="1"/>
          </p:cNvSpPr>
          <p:nvPr>
            <p:ph type="body" sz="quarter" idx="14"/>
          </p:nvPr>
        </p:nvSpPr>
        <p:spPr>
          <a:xfrm>
            <a:off x="6197600" y="664780"/>
            <a:ext cx="5588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text styles</a:t>
            </a:r>
          </a:p>
        </p:txBody>
      </p:sp>
    </p:spTree>
    <p:extLst>
      <p:ext uri="{BB962C8B-B14F-4D97-AF65-F5344CB8AC3E}">
        <p14:creationId xmlns:p14="http://schemas.microsoft.com/office/powerpoint/2010/main" val="415960515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17" y="609600"/>
            <a:ext cx="4011084" cy="8255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5071534" y="609600"/>
            <a:ext cx="6815667"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04817" y="1435127"/>
            <a:ext cx="4011084"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522" y="6356359"/>
            <a:ext cx="2845489" cy="365125"/>
          </a:xfrm>
          <a:prstGeom prst="rect">
            <a:avLst/>
          </a:prstGeom>
        </p:spPr>
        <p:txBody>
          <a:bodyPr/>
          <a:lstStyle>
            <a:lvl1pPr fontAlgn="auto">
              <a:spcBef>
                <a:spcPts val="0"/>
              </a:spcBef>
              <a:spcAft>
                <a:spcPts val="0"/>
              </a:spcAft>
              <a:defRPr smtClean="0">
                <a:solidFill>
                  <a:prstClr val="white"/>
                </a:solidFill>
                <a:latin typeface="+mn-lt"/>
              </a:defRPr>
            </a:lvl1pPr>
          </a:lstStyle>
          <a:p>
            <a:pPr defTabSz="457200">
              <a:defRPr/>
            </a:pPr>
            <a:fld id="{6DA773C2-2462-45B0-8054-2269F15E9B2E}" type="datetimeFigureOut">
              <a:rPr lang="en-US"/>
              <a:pPr defTabSz="457200">
                <a:defRPr/>
              </a:pPr>
              <a:t>9/16/2016</a:t>
            </a:fld>
            <a:endParaRPr lang="en-US" dirty="0"/>
          </a:p>
        </p:txBody>
      </p:sp>
      <p:sp>
        <p:nvSpPr>
          <p:cNvPr id="6" name="Footer Placeholder 5"/>
          <p:cNvSpPr>
            <a:spLocks noGrp="1"/>
          </p:cNvSpPr>
          <p:nvPr>
            <p:ph type="ftr" sz="quarter" idx="11"/>
          </p:nvPr>
        </p:nvSpPr>
        <p:spPr>
          <a:xfrm>
            <a:off x="4166388" y="6356359"/>
            <a:ext cx="3859236" cy="365125"/>
          </a:xfrm>
          <a:prstGeom prst="rect">
            <a:avLst/>
          </a:prstGeom>
        </p:spPr>
        <p:txBody>
          <a:bodyPr/>
          <a:lstStyle>
            <a:lvl1pPr fontAlgn="auto">
              <a:spcBef>
                <a:spcPts val="0"/>
              </a:spcBef>
              <a:spcAft>
                <a:spcPts val="0"/>
              </a:spcAft>
              <a:defRPr dirty="0">
                <a:solidFill>
                  <a:prstClr val="white"/>
                </a:solidFill>
                <a:latin typeface="+mn-lt"/>
              </a:defRPr>
            </a:lvl1pPr>
          </a:lstStyle>
          <a:p>
            <a:pPr defTabSz="457200">
              <a:defRPr/>
            </a:pPr>
            <a:endParaRPr lang="en-US"/>
          </a:p>
        </p:txBody>
      </p:sp>
      <p:sp>
        <p:nvSpPr>
          <p:cNvPr id="7" name="Slide Number Placeholder 6"/>
          <p:cNvSpPr>
            <a:spLocks noGrp="1"/>
          </p:cNvSpPr>
          <p:nvPr>
            <p:ph type="sldNum" sz="quarter" idx="12"/>
          </p:nvPr>
        </p:nvSpPr>
        <p:spPr>
          <a:xfrm>
            <a:off x="8736990" y="6356359"/>
            <a:ext cx="2845489" cy="365125"/>
          </a:xfrm>
          <a:prstGeom prst="rect">
            <a:avLst/>
          </a:prstGeom>
        </p:spPr>
        <p:txBody>
          <a:bodyPr/>
          <a:lstStyle>
            <a:lvl1pPr fontAlgn="auto">
              <a:spcBef>
                <a:spcPts val="0"/>
              </a:spcBef>
              <a:spcAft>
                <a:spcPts val="0"/>
              </a:spcAft>
              <a:defRPr smtClean="0">
                <a:solidFill>
                  <a:prstClr val="white"/>
                </a:solidFill>
                <a:latin typeface="+mn-lt"/>
              </a:defRPr>
            </a:lvl1pPr>
          </a:lstStyle>
          <a:p>
            <a:pPr defTabSz="457200">
              <a:defRPr/>
            </a:pPr>
            <a:fld id="{BA325D52-301A-4F9D-8448-B1015D942E70}" type="slidenum">
              <a:rPr lang="en-US"/>
              <a:pPr defTabSz="457200">
                <a:defRPr/>
              </a:pPr>
              <a:t>‹#›</a:t>
            </a:fld>
            <a:endParaRPr lang="en-US" dirty="0"/>
          </a:p>
        </p:txBody>
      </p:sp>
    </p:spTree>
    <p:extLst>
      <p:ext uri="{BB962C8B-B14F-4D97-AF65-F5344CB8AC3E}">
        <p14:creationId xmlns:p14="http://schemas.microsoft.com/office/powerpoint/2010/main" val="1216634601"/>
      </p:ext>
    </p:extLst>
  </p:cSld>
  <p:clrMapOvr>
    <a:masterClrMapping/>
  </p:clrMapOvr>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Media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5"/>
          <p:cNvSpPr/>
          <p:nvPr/>
        </p:nvSpPr>
        <p:spPr>
          <a:xfrm>
            <a:off x="794129" y="4800600"/>
            <a:ext cx="6497837"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b="1" dirty="0">
              <a:solidFill>
                <a:prstClr val="white"/>
              </a:solidFill>
              <a:latin typeface="Georgia" pitchFamily="18" charset="0"/>
            </a:endParaRPr>
          </a:p>
        </p:txBody>
      </p:sp>
      <p:sp>
        <p:nvSpPr>
          <p:cNvPr id="7" name="Title 1"/>
          <p:cNvSpPr>
            <a:spLocks noGrp="1"/>
          </p:cNvSpPr>
          <p:nvPr>
            <p:ph type="title"/>
          </p:nvPr>
        </p:nvSpPr>
        <p:spPr>
          <a:xfrm>
            <a:off x="808737" y="4800600"/>
            <a:ext cx="6412325"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9" name="Media Placeholder 8"/>
          <p:cNvSpPr>
            <a:spLocks noGrp="1"/>
          </p:cNvSpPr>
          <p:nvPr>
            <p:ph type="media" sz="quarter" idx="13"/>
          </p:nvPr>
        </p:nvSpPr>
        <p:spPr>
          <a:xfrm>
            <a:off x="782696" y="838200"/>
            <a:ext cx="6498336" cy="3812822"/>
          </a:xfrm>
        </p:spPr>
        <p:txBody>
          <a:bodyPr rtlCol="0">
            <a:normAutofit/>
          </a:bodyPr>
          <a:lstStyle>
            <a:lvl1pPr>
              <a:buNone/>
              <a:defRPr/>
            </a:lvl1pPr>
          </a:lstStyle>
          <a:p>
            <a:pPr lvl="0"/>
            <a:r>
              <a:rPr lang="en-US" noProof="0" smtClean="0"/>
              <a:t>Click icon to add media</a:t>
            </a:r>
            <a:endParaRPr lang="en-US" noProof="0" dirty="0"/>
          </a:p>
        </p:txBody>
      </p:sp>
      <p:sp>
        <p:nvSpPr>
          <p:cNvPr id="11" name="Text Placeholder 10"/>
          <p:cNvSpPr>
            <a:spLocks noGrp="1"/>
          </p:cNvSpPr>
          <p:nvPr>
            <p:ph type="body" sz="quarter" idx="14"/>
          </p:nvPr>
        </p:nvSpPr>
        <p:spPr>
          <a:xfrm>
            <a:off x="7702484" y="838226"/>
            <a:ext cx="3759200" cy="4636911"/>
          </a:xfrm>
        </p:spPr>
        <p:txBody>
          <a:bodyPr>
            <a:normAutofit/>
          </a:bodyPr>
          <a:lstStyle>
            <a:lvl1pPr marL="0" indent="0" algn="l">
              <a:buNone/>
              <a:defRPr sz="2400">
                <a:solidFill>
                  <a:schemeClr val="bg1"/>
                </a:solidFill>
              </a:defRPr>
            </a:lvl1pPr>
          </a:lstStyle>
          <a:p>
            <a:pPr lvl="0"/>
            <a:r>
              <a:rPr lang="en-US" smtClean="0"/>
              <a:t>Click to edit Master text styles</a:t>
            </a:r>
          </a:p>
        </p:txBody>
      </p:sp>
      <p:sp>
        <p:nvSpPr>
          <p:cNvPr id="6" name="Date Placeholder 2"/>
          <p:cNvSpPr>
            <a:spLocks noGrp="1"/>
          </p:cNvSpPr>
          <p:nvPr>
            <p:ph type="dt" sz="half" idx="15"/>
          </p:nvPr>
        </p:nvSpPr>
        <p:spPr>
          <a:xfrm>
            <a:off x="609522" y="6356359"/>
            <a:ext cx="2845489" cy="365125"/>
          </a:xfrm>
          <a:prstGeom prst="rect">
            <a:avLst/>
          </a:prstGeom>
        </p:spPr>
        <p:txBody>
          <a:bodyPr/>
          <a:lstStyle>
            <a:lvl1pPr fontAlgn="auto">
              <a:spcBef>
                <a:spcPts val="0"/>
              </a:spcBef>
              <a:spcAft>
                <a:spcPts val="0"/>
              </a:spcAft>
              <a:defRPr smtClean="0">
                <a:solidFill>
                  <a:prstClr val="white"/>
                </a:solidFill>
                <a:latin typeface="+mn-lt"/>
              </a:defRPr>
            </a:lvl1pPr>
          </a:lstStyle>
          <a:p>
            <a:pPr defTabSz="457200">
              <a:defRPr/>
            </a:pPr>
            <a:fld id="{7434B6DD-DB7B-4B50-AF30-27F5B5D2E770}" type="datetimeFigureOut">
              <a:rPr lang="en-US"/>
              <a:pPr defTabSz="457200">
                <a:defRPr/>
              </a:pPr>
              <a:t>9/16/2016</a:t>
            </a:fld>
            <a:endParaRPr lang="en-US" dirty="0"/>
          </a:p>
        </p:txBody>
      </p:sp>
      <p:sp>
        <p:nvSpPr>
          <p:cNvPr id="8" name="Footer Placeholder 3"/>
          <p:cNvSpPr>
            <a:spLocks noGrp="1"/>
          </p:cNvSpPr>
          <p:nvPr>
            <p:ph type="ftr" sz="quarter" idx="16"/>
          </p:nvPr>
        </p:nvSpPr>
        <p:spPr>
          <a:xfrm>
            <a:off x="4166388" y="6356359"/>
            <a:ext cx="3859236" cy="365125"/>
          </a:xfrm>
          <a:prstGeom prst="rect">
            <a:avLst/>
          </a:prstGeom>
        </p:spPr>
        <p:txBody>
          <a:bodyPr/>
          <a:lstStyle>
            <a:lvl1pPr fontAlgn="auto">
              <a:spcBef>
                <a:spcPts val="0"/>
              </a:spcBef>
              <a:spcAft>
                <a:spcPts val="0"/>
              </a:spcAft>
              <a:defRPr dirty="0">
                <a:solidFill>
                  <a:prstClr val="white"/>
                </a:solidFill>
                <a:latin typeface="+mn-lt"/>
              </a:defRPr>
            </a:lvl1pPr>
          </a:lstStyle>
          <a:p>
            <a:pPr defTabSz="457200">
              <a:defRPr/>
            </a:pPr>
            <a:endParaRPr lang="en-US"/>
          </a:p>
        </p:txBody>
      </p:sp>
      <p:sp>
        <p:nvSpPr>
          <p:cNvPr id="10" name="Slide Number Placeholder 4"/>
          <p:cNvSpPr>
            <a:spLocks noGrp="1"/>
          </p:cNvSpPr>
          <p:nvPr>
            <p:ph type="sldNum" sz="quarter" idx="17"/>
          </p:nvPr>
        </p:nvSpPr>
        <p:spPr>
          <a:xfrm>
            <a:off x="8736990" y="6356359"/>
            <a:ext cx="2845489" cy="365125"/>
          </a:xfrm>
          <a:prstGeom prst="rect">
            <a:avLst/>
          </a:prstGeom>
        </p:spPr>
        <p:txBody>
          <a:bodyPr/>
          <a:lstStyle>
            <a:lvl1pPr fontAlgn="auto">
              <a:spcBef>
                <a:spcPts val="0"/>
              </a:spcBef>
              <a:spcAft>
                <a:spcPts val="0"/>
              </a:spcAft>
              <a:defRPr smtClean="0">
                <a:solidFill>
                  <a:prstClr val="white"/>
                </a:solidFill>
                <a:latin typeface="+mn-lt"/>
              </a:defRPr>
            </a:lvl1pPr>
          </a:lstStyle>
          <a:p>
            <a:pPr defTabSz="457200">
              <a:defRPr/>
            </a:pPr>
            <a:fld id="{15500945-8983-4A10-B7A5-B2CAC66E3CD3}" type="slidenum">
              <a:rPr lang="en-US"/>
              <a:pPr defTabSz="457200">
                <a:defRPr/>
              </a:pPr>
              <a:t>‹#›</a:t>
            </a:fld>
            <a:endParaRPr lang="en-US" dirty="0"/>
          </a:p>
        </p:txBody>
      </p:sp>
    </p:spTree>
    <p:extLst>
      <p:ext uri="{BB962C8B-B14F-4D97-AF65-F5344CB8AC3E}">
        <p14:creationId xmlns:p14="http://schemas.microsoft.com/office/powerpoint/2010/main" val="218928326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7"/>
          <p:cNvSpPr/>
          <p:nvPr/>
        </p:nvSpPr>
        <p:spPr>
          <a:xfrm>
            <a:off x="2390344" y="4800600"/>
            <a:ext cx="7334934"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b="1" dirty="0">
              <a:solidFill>
                <a:prstClr val="white"/>
              </a:solidFill>
              <a:latin typeface="Georgia" pitchFamily="18" charset="0"/>
            </a:endParaRPr>
          </a:p>
        </p:txBody>
      </p:sp>
      <p:sp>
        <p:nvSpPr>
          <p:cNvPr id="2" name="Title 1"/>
          <p:cNvSpPr>
            <a:spLocks noGrp="1"/>
          </p:cNvSpPr>
          <p:nvPr>
            <p:ph type="title"/>
          </p:nvPr>
        </p:nvSpPr>
        <p:spPr>
          <a:xfrm>
            <a:off x="2389717" y="4800600"/>
            <a:ext cx="7315200"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2389717" y="5562600"/>
            <a:ext cx="7315200" cy="6096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a:xfrm>
            <a:off x="609522" y="6356359"/>
            <a:ext cx="2845489" cy="365125"/>
          </a:xfrm>
          <a:prstGeom prst="rect">
            <a:avLst/>
          </a:prstGeom>
        </p:spPr>
        <p:txBody>
          <a:bodyPr/>
          <a:lstStyle>
            <a:lvl1pPr fontAlgn="auto">
              <a:spcBef>
                <a:spcPts val="0"/>
              </a:spcBef>
              <a:spcAft>
                <a:spcPts val="0"/>
              </a:spcAft>
              <a:defRPr smtClean="0">
                <a:solidFill>
                  <a:prstClr val="white"/>
                </a:solidFill>
                <a:latin typeface="+mn-lt"/>
              </a:defRPr>
            </a:lvl1pPr>
          </a:lstStyle>
          <a:p>
            <a:pPr defTabSz="457200">
              <a:defRPr/>
            </a:pPr>
            <a:fld id="{F15BE632-4A9A-481A-B5B1-CC7AEE483BFA}" type="datetimeFigureOut">
              <a:rPr lang="en-US"/>
              <a:pPr defTabSz="457200">
                <a:defRPr/>
              </a:pPr>
              <a:t>9/16/2016</a:t>
            </a:fld>
            <a:endParaRPr lang="en-US" dirty="0"/>
          </a:p>
        </p:txBody>
      </p:sp>
      <p:sp>
        <p:nvSpPr>
          <p:cNvPr id="7" name="Footer Placeholder 5"/>
          <p:cNvSpPr>
            <a:spLocks noGrp="1"/>
          </p:cNvSpPr>
          <p:nvPr>
            <p:ph type="ftr" sz="quarter" idx="11"/>
          </p:nvPr>
        </p:nvSpPr>
        <p:spPr>
          <a:xfrm>
            <a:off x="4166388" y="6356359"/>
            <a:ext cx="3859236" cy="365125"/>
          </a:xfrm>
          <a:prstGeom prst="rect">
            <a:avLst/>
          </a:prstGeom>
        </p:spPr>
        <p:txBody>
          <a:bodyPr/>
          <a:lstStyle>
            <a:lvl1pPr fontAlgn="auto">
              <a:spcBef>
                <a:spcPts val="0"/>
              </a:spcBef>
              <a:spcAft>
                <a:spcPts val="0"/>
              </a:spcAft>
              <a:defRPr dirty="0">
                <a:solidFill>
                  <a:prstClr val="white"/>
                </a:solidFill>
                <a:latin typeface="+mn-lt"/>
              </a:defRPr>
            </a:lvl1pPr>
          </a:lstStyle>
          <a:p>
            <a:pPr defTabSz="457200">
              <a:defRPr/>
            </a:pPr>
            <a:endParaRPr lang="en-US"/>
          </a:p>
        </p:txBody>
      </p:sp>
      <p:sp>
        <p:nvSpPr>
          <p:cNvPr id="8" name="Slide Number Placeholder 6"/>
          <p:cNvSpPr>
            <a:spLocks noGrp="1"/>
          </p:cNvSpPr>
          <p:nvPr>
            <p:ph type="sldNum" sz="quarter" idx="12"/>
          </p:nvPr>
        </p:nvSpPr>
        <p:spPr>
          <a:xfrm>
            <a:off x="8736990" y="6356359"/>
            <a:ext cx="2845489" cy="365125"/>
          </a:xfrm>
          <a:prstGeom prst="rect">
            <a:avLst/>
          </a:prstGeom>
        </p:spPr>
        <p:txBody>
          <a:bodyPr/>
          <a:lstStyle>
            <a:lvl1pPr fontAlgn="auto">
              <a:spcBef>
                <a:spcPts val="0"/>
              </a:spcBef>
              <a:spcAft>
                <a:spcPts val="0"/>
              </a:spcAft>
              <a:defRPr smtClean="0">
                <a:solidFill>
                  <a:prstClr val="white"/>
                </a:solidFill>
                <a:latin typeface="+mn-lt"/>
              </a:defRPr>
            </a:lvl1pPr>
          </a:lstStyle>
          <a:p>
            <a:pPr defTabSz="457200">
              <a:defRPr/>
            </a:pPr>
            <a:fld id="{7E1C0486-925B-46AF-8192-671CB0BD3F61}" type="slidenum">
              <a:rPr lang="en-US"/>
              <a:pPr defTabSz="457200">
                <a:defRPr/>
              </a:pPr>
              <a:t>‹#›</a:t>
            </a:fld>
            <a:endParaRPr lang="en-US" dirty="0"/>
          </a:p>
        </p:txBody>
      </p:sp>
    </p:spTree>
    <p:extLst>
      <p:ext uri="{BB962C8B-B14F-4D97-AF65-F5344CB8AC3E}">
        <p14:creationId xmlns:p14="http://schemas.microsoft.com/office/powerpoint/2010/main" val="290544392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7"/>
          <p:cNvSpPr/>
          <p:nvPr/>
        </p:nvSpPr>
        <p:spPr>
          <a:xfrm>
            <a:off x="2597230" y="5943600"/>
            <a:ext cx="7334934"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b="1" dirty="0">
              <a:solidFill>
                <a:prstClr val="white"/>
              </a:solidFill>
              <a:latin typeface="Georgia" pitchFamily="18" charset="0"/>
            </a:endParaRPr>
          </a:p>
        </p:txBody>
      </p:sp>
      <p:sp>
        <p:nvSpPr>
          <p:cNvPr id="2" name="Title 1"/>
          <p:cNvSpPr>
            <a:spLocks noGrp="1"/>
          </p:cNvSpPr>
          <p:nvPr>
            <p:ph type="title"/>
          </p:nvPr>
        </p:nvSpPr>
        <p:spPr>
          <a:xfrm>
            <a:off x="2616464" y="5969479"/>
            <a:ext cx="7315200" cy="566738"/>
          </a:xfrm>
        </p:spPr>
        <p:txBody>
          <a:bodyPr anchor="b">
            <a:normAutofit/>
          </a:bodyPr>
          <a:lstStyle>
            <a:lvl1pPr algn="ctr">
              <a:defRPr sz="1800" b="0" i="1">
                <a:solidFill>
                  <a:schemeClr val="bg1">
                    <a:lumMod val="85000"/>
                  </a:schemeClr>
                </a:solidFill>
                <a:latin typeface="Georgia" pitchFamily="18"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452850" y="189805"/>
            <a:ext cx="9668249" cy="5382883"/>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Tree>
    <p:extLst>
      <p:ext uri="{BB962C8B-B14F-4D97-AF65-F5344CB8AC3E}">
        <p14:creationId xmlns:p14="http://schemas.microsoft.com/office/powerpoint/2010/main" val="266888671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7"/>
          <p:cNvSpPr/>
          <p:nvPr/>
        </p:nvSpPr>
        <p:spPr>
          <a:xfrm>
            <a:off x="2320321" y="200025"/>
            <a:ext cx="7334934"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b="1" dirty="0">
              <a:solidFill>
                <a:prstClr val="white"/>
              </a:solidFill>
              <a:latin typeface="Georgia" pitchFamily="18" charset="0"/>
            </a:endParaRPr>
          </a:p>
        </p:txBody>
      </p:sp>
      <p:sp>
        <p:nvSpPr>
          <p:cNvPr id="2" name="Title 1"/>
          <p:cNvSpPr>
            <a:spLocks noGrp="1"/>
          </p:cNvSpPr>
          <p:nvPr>
            <p:ph type="title"/>
          </p:nvPr>
        </p:nvSpPr>
        <p:spPr>
          <a:xfrm>
            <a:off x="2339733" y="260096"/>
            <a:ext cx="7315200" cy="566738"/>
          </a:xfrm>
        </p:spPr>
        <p:txBody>
          <a:bodyPr anchor="b">
            <a:normAutofit/>
          </a:bodyPr>
          <a:lstStyle>
            <a:lvl1pPr algn="ctr">
              <a:defRPr sz="1800" b="0" i="1">
                <a:solidFill>
                  <a:schemeClr val="bg1">
                    <a:lumMod val="85000"/>
                  </a:schemeClr>
                </a:solidFill>
                <a:latin typeface="Georgia" pitchFamily="18"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124229" y="1207709"/>
            <a:ext cx="9668249" cy="5382883"/>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Tree>
    <p:extLst>
      <p:ext uri="{BB962C8B-B14F-4D97-AF65-F5344CB8AC3E}">
        <p14:creationId xmlns:p14="http://schemas.microsoft.com/office/powerpoint/2010/main" val="88921538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itle 1"/>
          <p:cNvSpPr>
            <a:spLocks noGrp="1"/>
          </p:cNvSpPr>
          <p:nvPr>
            <p:ph type="title"/>
          </p:nvPr>
        </p:nvSpPr>
        <p:spPr>
          <a:xfrm>
            <a:off x="0" y="414867"/>
            <a:ext cx="67056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609522" y="6356359"/>
            <a:ext cx="2845489" cy="365125"/>
          </a:xfrm>
          <a:prstGeom prst="rect">
            <a:avLst/>
          </a:prstGeom>
        </p:spPr>
        <p:txBody>
          <a:bodyPr/>
          <a:lstStyle>
            <a:lvl1pPr fontAlgn="auto">
              <a:spcBef>
                <a:spcPts val="0"/>
              </a:spcBef>
              <a:spcAft>
                <a:spcPts val="0"/>
              </a:spcAft>
              <a:defRPr>
                <a:solidFill>
                  <a:srgbClr val="262626"/>
                </a:solidFill>
                <a:latin typeface="+mn-lt"/>
              </a:defRPr>
            </a:lvl1pPr>
          </a:lstStyle>
          <a:p>
            <a:pPr defTabSz="457200">
              <a:defRPr/>
            </a:pPr>
            <a:fld id="{36C9FB57-85EA-47BB-AC6B-3C42F9236C61}" type="datetimeFigureOut">
              <a:rPr lang="en-US" smtClean="0"/>
              <a:pPr defTabSz="457200">
                <a:defRPr/>
              </a:pPr>
              <a:t>9/16/2016</a:t>
            </a:fld>
            <a:endParaRPr lang="en-US" dirty="0"/>
          </a:p>
        </p:txBody>
      </p:sp>
      <p:sp>
        <p:nvSpPr>
          <p:cNvPr id="5" name="Footer Placeholder 4"/>
          <p:cNvSpPr>
            <a:spLocks noGrp="1"/>
          </p:cNvSpPr>
          <p:nvPr>
            <p:ph type="ftr" sz="quarter" idx="11"/>
          </p:nvPr>
        </p:nvSpPr>
        <p:spPr>
          <a:xfrm>
            <a:off x="4166388" y="6356359"/>
            <a:ext cx="3859236" cy="365125"/>
          </a:xfrm>
          <a:prstGeom prst="rect">
            <a:avLst/>
          </a:prstGeom>
        </p:spPr>
        <p:txBody>
          <a:bodyPr/>
          <a:lstStyle>
            <a:lvl1pPr fontAlgn="auto">
              <a:spcBef>
                <a:spcPts val="0"/>
              </a:spcBef>
              <a:spcAft>
                <a:spcPts val="0"/>
              </a:spcAft>
              <a:defRPr dirty="0">
                <a:solidFill>
                  <a:srgbClr val="262626"/>
                </a:solidFill>
                <a:latin typeface="+mn-lt"/>
              </a:defRPr>
            </a:lvl1pPr>
          </a:lstStyle>
          <a:p>
            <a:pPr defTabSz="457200">
              <a:defRPr/>
            </a:pPr>
            <a:endParaRPr lang="en-US"/>
          </a:p>
        </p:txBody>
      </p:sp>
      <p:sp>
        <p:nvSpPr>
          <p:cNvPr id="6" name="Slide Number Placeholder 5"/>
          <p:cNvSpPr>
            <a:spLocks noGrp="1"/>
          </p:cNvSpPr>
          <p:nvPr>
            <p:ph type="sldNum" sz="quarter" idx="12"/>
          </p:nvPr>
        </p:nvSpPr>
        <p:spPr>
          <a:xfrm>
            <a:off x="8736990" y="6356359"/>
            <a:ext cx="2845489" cy="365125"/>
          </a:xfrm>
          <a:prstGeom prst="rect">
            <a:avLst/>
          </a:prstGeom>
        </p:spPr>
        <p:txBody>
          <a:bodyPr/>
          <a:lstStyle>
            <a:lvl1pPr fontAlgn="auto">
              <a:spcBef>
                <a:spcPts val="0"/>
              </a:spcBef>
              <a:spcAft>
                <a:spcPts val="0"/>
              </a:spcAft>
              <a:defRPr>
                <a:solidFill>
                  <a:srgbClr val="262626"/>
                </a:solidFill>
                <a:latin typeface="+mn-lt"/>
              </a:defRPr>
            </a:lvl1pPr>
          </a:lstStyle>
          <a:p>
            <a:pPr defTabSz="457200">
              <a:defRPr/>
            </a:pPr>
            <a:fld id="{00529BD8-CA30-4540-8E76-788DBB4306F9}" type="slidenum">
              <a:rPr lang="en-US" smtClean="0"/>
              <a:pPr defTabSz="457200">
                <a:defRPr/>
              </a:pPr>
              <a:t>‹#›</a:t>
            </a:fld>
            <a:endParaRPr lang="en-US" dirty="0"/>
          </a:p>
        </p:txBody>
      </p:sp>
    </p:spTree>
    <p:extLst>
      <p:ext uri="{BB962C8B-B14F-4D97-AF65-F5344CB8AC3E}">
        <p14:creationId xmlns:p14="http://schemas.microsoft.com/office/powerpoint/2010/main" val="1047660466"/>
      </p:ext>
    </p:extLst>
  </p:cSld>
  <p:clrMapOvr>
    <a:masterClrMapping/>
  </p:clrMapOvr>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274664"/>
            <a:ext cx="27432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64"/>
            <a:ext cx="680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522" y="6356359"/>
            <a:ext cx="2845489" cy="365125"/>
          </a:xfrm>
          <a:prstGeom prst="rect">
            <a:avLst/>
          </a:prstGeom>
        </p:spPr>
        <p:txBody>
          <a:bodyPr/>
          <a:lstStyle>
            <a:lvl1pPr fontAlgn="auto">
              <a:spcBef>
                <a:spcPts val="0"/>
              </a:spcBef>
              <a:spcAft>
                <a:spcPts val="0"/>
              </a:spcAft>
              <a:defRPr smtClean="0">
                <a:solidFill>
                  <a:srgbClr val="262626">
                    <a:lumMod val="85000"/>
                    <a:lumOff val="15000"/>
                  </a:srgbClr>
                </a:solidFill>
                <a:latin typeface="+mn-lt"/>
              </a:defRPr>
            </a:lvl1pPr>
          </a:lstStyle>
          <a:p>
            <a:pPr defTabSz="457200">
              <a:defRPr/>
            </a:pPr>
            <a:fld id="{D7495AD3-B00A-4435-AAA0-8476516AA644}" type="datetimeFigureOut">
              <a:rPr lang="en-US"/>
              <a:pPr defTabSz="457200">
                <a:defRPr/>
              </a:pPr>
              <a:t>9/16/2016</a:t>
            </a:fld>
            <a:endParaRPr lang="en-US" dirty="0"/>
          </a:p>
        </p:txBody>
      </p:sp>
      <p:sp>
        <p:nvSpPr>
          <p:cNvPr id="5" name="Footer Placeholder 4"/>
          <p:cNvSpPr>
            <a:spLocks noGrp="1"/>
          </p:cNvSpPr>
          <p:nvPr>
            <p:ph type="ftr" sz="quarter" idx="11"/>
          </p:nvPr>
        </p:nvSpPr>
        <p:spPr>
          <a:xfrm>
            <a:off x="4166388" y="6356359"/>
            <a:ext cx="3859236" cy="365125"/>
          </a:xfrm>
          <a:prstGeom prst="rect">
            <a:avLst/>
          </a:prstGeom>
        </p:spPr>
        <p:txBody>
          <a:bodyPr/>
          <a:lstStyle>
            <a:lvl1pPr fontAlgn="auto">
              <a:spcBef>
                <a:spcPts val="0"/>
              </a:spcBef>
              <a:spcAft>
                <a:spcPts val="0"/>
              </a:spcAft>
              <a:defRPr dirty="0">
                <a:solidFill>
                  <a:srgbClr val="262626"/>
                </a:solidFill>
                <a:latin typeface="+mn-lt"/>
              </a:defRPr>
            </a:lvl1pPr>
          </a:lstStyle>
          <a:p>
            <a:pPr defTabSz="457200">
              <a:defRPr/>
            </a:pPr>
            <a:endParaRPr lang="en-US"/>
          </a:p>
        </p:txBody>
      </p:sp>
      <p:sp>
        <p:nvSpPr>
          <p:cNvPr id="6" name="Slide Number Placeholder 5"/>
          <p:cNvSpPr>
            <a:spLocks noGrp="1"/>
          </p:cNvSpPr>
          <p:nvPr>
            <p:ph type="sldNum" sz="quarter" idx="12"/>
          </p:nvPr>
        </p:nvSpPr>
        <p:spPr>
          <a:xfrm>
            <a:off x="8736990" y="6356359"/>
            <a:ext cx="2845489" cy="365125"/>
          </a:xfrm>
          <a:prstGeom prst="rect">
            <a:avLst/>
          </a:prstGeom>
        </p:spPr>
        <p:txBody>
          <a:bodyPr/>
          <a:lstStyle>
            <a:lvl1pPr fontAlgn="auto">
              <a:spcBef>
                <a:spcPts val="0"/>
              </a:spcBef>
              <a:spcAft>
                <a:spcPts val="0"/>
              </a:spcAft>
              <a:defRPr smtClean="0">
                <a:solidFill>
                  <a:srgbClr val="262626">
                    <a:lumMod val="85000"/>
                    <a:lumOff val="15000"/>
                  </a:srgbClr>
                </a:solidFill>
                <a:latin typeface="+mn-lt"/>
              </a:defRPr>
            </a:lvl1pPr>
          </a:lstStyle>
          <a:p>
            <a:pPr defTabSz="457200">
              <a:defRPr/>
            </a:pPr>
            <a:fld id="{990DA42F-D8B3-462A-B49F-2F53FD30A763}" type="slidenum">
              <a:rPr lang="en-US"/>
              <a:pPr defTabSz="457200">
                <a:defRPr/>
              </a:pPr>
              <a:t>‹#›</a:t>
            </a:fld>
            <a:endParaRPr lang="en-US" dirty="0"/>
          </a:p>
        </p:txBody>
      </p:sp>
    </p:spTree>
    <p:extLst>
      <p:ext uri="{BB962C8B-B14F-4D97-AF65-F5344CB8AC3E}">
        <p14:creationId xmlns:p14="http://schemas.microsoft.com/office/powerpoint/2010/main" val="377278504"/>
      </p:ext>
    </p:extLst>
  </p:cSld>
  <p:clrMapOvr>
    <a:masterClrMapping/>
  </p:clrMapOvr>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522" y="6245225"/>
            <a:ext cx="2845489" cy="476250"/>
          </a:xfrm>
          <a:prstGeom prst="rect">
            <a:avLst/>
          </a:prstGeom>
        </p:spPr>
        <p:txBody>
          <a:bodyPr/>
          <a:lstStyle>
            <a:lvl1pPr fontAlgn="auto">
              <a:spcBef>
                <a:spcPts val="0"/>
              </a:spcBef>
              <a:spcAft>
                <a:spcPts val="0"/>
              </a:spcAft>
              <a:defRPr>
                <a:latin typeface="+mn-lt"/>
              </a:defRPr>
            </a:lvl1pPr>
          </a:lstStyle>
          <a:p>
            <a:pPr defTabSz="457200">
              <a:defRPr/>
            </a:pPr>
            <a:endParaRPr lang="en-US">
              <a:solidFill>
                <a:srgbClr val="262626"/>
              </a:solidFill>
            </a:endParaRPr>
          </a:p>
        </p:txBody>
      </p:sp>
      <p:sp>
        <p:nvSpPr>
          <p:cNvPr id="6" name="Footer Placeholder 5"/>
          <p:cNvSpPr>
            <a:spLocks noGrp="1" noChangeArrowheads="1"/>
          </p:cNvSpPr>
          <p:nvPr>
            <p:ph type="ftr" sz="quarter" idx="11"/>
          </p:nvPr>
        </p:nvSpPr>
        <p:spPr>
          <a:xfrm>
            <a:off x="4166388" y="6245225"/>
            <a:ext cx="3859236" cy="476250"/>
          </a:xfrm>
          <a:prstGeom prst="rect">
            <a:avLst/>
          </a:prstGeom>
        </p:spPr>
        <p:txBody>
          <a:bodyPr/>
          <a:lstStyle>
            <a:lvl1pPr fontAlgn="auto">
              <a:spcBef>
                <a:spcPts val="0"/>
              </a:spcBef>
              <a:spcAft>
                <a:spcPts val="0"/>
              </a:spcAft>
              <a:defRPr>
                <a:latin typeface="+mn-lt"/>
              </a:defRPr>
            </a:lvl1pPr>
          </a:lstStyle>
          <a:p>
            <a:pPr defTabSz="457200">
              <a:defRPr/>
            </a:pPr>
            <a:endParaRPr lang="en-US">
              <a:solidFill>
                <a:srgbClr val="262626"/>
              </a:solidFill>
            </a:endParaRPr>
          </a:p>
        </p:txBody>
      </p:sp>
      <p:sp>
        <p:nvSpPr>
          <p:cNvPr id="7" name="Slide Number Placeholder 6"/>
          <p:cNvSpPr>
            <a:spLocks noGrp="1" noChangeArrowheads="1"/>
          </p:cNvSpPr>
          <p:nvPr>
            <p:ph type="sldNum" sz="quarter" idx="12"/>
          </p:nvPr>
        </p:nvSpPr>
        <p:spPr>
          <a:xfrm>
            <a:off x="8736990" y="6245225"/>
            <a:ext cx="2845489" cy="476250"/>
          </a:xfrm>
          <a:prstGeom prst="rect">
            <a:avLst/>
          </a:prstGeom>
        </p:spPr>
        <p:txBody>
          <a:bodyPr/>
          <a:lstStyle>
            <a:lvl1pPr fontAlgn="auto">
              <a:spcBef>
                <a:spcPts val="0"/>
              </a:spcBef>
              <a:spcAft>
                <a:spcPts val="0"/>
              </a:spcAft>
              <a:defRPr>
                <a:latin typeface="+mn-lt"/>
              </a:defRPr>
            </a:lvl1pPr>
          </a:lstStyle>
          <a:p>
            <a:pPr defTabSz="457200">
              <a:defRPr/>
            </a:pPr>
            <a:fld id="{283AA80B-BAEF-40D8-BD45-89ADA196F510}" type="slidenum">
              <a:rPr lang="en-US" smtClean="0">
                <a:solidFill>
                  <a:srgbClr val="262626"/>
                </a:solidFill>
              </a:rPr>
              <a:pPr defTabSz="457200">
                <a:defRPr/>
              </a:pPr>
              <a:t>‹#›</a:t>
            </a:fld>
            <a:endParaRPr lang="en-US">
              <a:solidFill>
                <a:srgbClr val="262626"/>
              </a:solidFill>
            </a:endParaRPr>
          </a:p>
        </p:txBody>
      </p:sp>
    </p:spTree>
    <p:extLst>
      <p:ext uri="{BB962C8B-B14F-4D97-AF65-F5344CB8AC3E}">
        <p14:creationId xmlns:p14="http://schemas.microsoft.com/office/powerpoint/2010/main" val="53579356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ooter Placeholder 4"/>
          <p:cNvSpPr txBox="1">
            <a:spLocks/>
          </p:cNvSpPr>
          <p:nvPr userDrawn="1">
            <p:custDataLst>
              <p:tags r:id="rId1"/>
            </p:custDataLst>
          </p:nvPr>
        </p:nvSpPr>
        <p:spPr>
          <a:xfrm>
            <a:off x="1055123" y="6654800"/>
            <a:ext cx="8000155" cy="203200"/>
          </a:xfrm>
          <a:prstGeom prst="rect">
            <a:avLst/>
          </a:prstGeom>
        </p:spPr>
        <p:txBody>
          <a:bodyPr anchor="ctr"/>
          <a:lstStyle>
            <a:defPPr>
              <a:defRPr lang="en-US"/>
            </a:defPPr>
            <a:lvl1pPr algn="l" rtl="0" eaLnBrk="0" fontAlgn="base" hangingPunct="0">
              <a:spcBef>
                <a:spcPct val="0"/>
              </a:spcBef>
              <a:spcAft>
                <a:spcPct val="0"/>
              </a:spcAft>
              <a:defRPr sz="8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a:lstStyle>
          <a:p>
            <a:pPr>
              <a:defRPr/>
            </a:pPr>
            <a:r>
              <a:rPr lang="en-US" sz="600" dirty="0" smtClean="0">
                <a:solidFill>
                  <a:srgbClr val="1D5253"/>
                </a:solidFill>
              </a:rPr>
              <a:t>University of Kansas/ Center for Research on Learning  2003</a:t>
            </a:r>
            <a:endParaRPr lang="en-US" sz="600" dirty="0">
              <a:solidFill>
                <a:srgbClr val="1D5253"/>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0" y="1904999"/>
            <a:ext cx="4389120" cy="4114801"/>
          </a:xfrm>
        </p:spPr>
        <p:txBody>
          <a:bodyPr>
            <a:normAutofit/>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78880" y="1904999"/>
            <a:ext cx="4389120" cy="4114801"/>
          </a:xfrm>
        </p:spPr>
        <p:txBody>
          <a:bodyPr>
            <a:normAutofit/>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0196602"/>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B64DB12-27EB-46AE-89AF-6B8F38CCB93F}" type="datetimeFigureOut">
              <a:rPr lang="en-US" smtClean="0">
                <a:solidFill>
                  <a:prstClr val="black">
                    <a:tint val="75000"/>
                  </a:prstClr>
                </a:solidFill>
              </a:rPr>
              <a:pPr/>
              <a:t>9/16/2016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315558-4251-4891-A4C0-DFE3D76AF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664672"/>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64DB12-27EB-46AE-89AF-6B8F38CCB93F}" type="datetimeFigureOut">
              <a:rPr lang="en-US" smtClean="0">
                <a:solidFill>
                  <a:prstClr val="black">
                    <a:tint val="75000"/>
                  </a:prstClr>
                </a:solidFill>
              </a:rPr>
              <a:pPr/>
              <a:t>9/16/2016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srgbClr val="262626">
                  <a:lumMod val="85000"/>
                  <a:lumOff val="15000"/>
                </a:srgbClr>
              </a:solidFill>
            </a:endParaRPr>
          </a:p>
        </p:txBody>
      </p:sp>
      <p:sp>
        <p:nvSpPr>
          <p:cNvPr id="6" name="Slide Number Placeholder 5"/>
          <p:cNvSpPr>
            <a:spLocks noGrp="1"/>
          </p:cNvSpPr>
          <p:nvPr>
            <p:ph type="sldNum" sz="quarter" idx="12"/>
          </p:nvPr>
        </p:nvSpPr>
        <p:spPr/>
        <p:txBody>
          <a:bodyPr/>
          <a:lstStyle/>
          <a:p>
            <a:pPr defTabSz="457200">
              <a:defRPr/>
            </a:pPr>
            <a:fld id="{F9022895-3FEC-4660-B17A-40716AA568DC}" type="slidenum">
              <a:rPr lang="en-US" smtClean="0">
                <a:solidFill>
                  <a:srgbClr val="262626">
                    <a:lumMod val="85000"/>
                    <a:lumOff val="15000"/>
                  </a:srgbClr>
                </a:solidFill>
              </a:rPr>
              <a:pPr defTabSz="457200">
                <a:defRPr/>
              </a:pPr>
              <a:t>‹#›</a:t>
            </a:fld>
            <a:endParaRPr lang="en-US" dirty="0">
              <a:solidFill>
                <a:srgbClr val="262626">
                  <a:lumMod val="85000"/>
                  <a:lumOff val="15000"/>
                </a:srgbClr>
              </a:solidFill>
            </a:endParaRPr>
          </a:p>
        </p:txBody>
      </p:sp>
    </p:spTree>
    <p:extLst>
      <p:ext uri="{BB962C8B-B14F-4D97-AF65-F5344CB8AC3E}">
        <p14:creationId xmlns:p14="http://schemas.microsoft.com/office/powerpoint/2010/main" val="11467342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64DB12-27EB-46AE-89AF-6B8F38CCB93F}" type="datetimeFigureOut">
              <a:rPr lang="en-US" smtClean="0">
                <a:solidFill>
                  <a:prstClr val="black">
                    <a:tint val="75000"/>
                  </a:prstClr>
                </a:solidFill>
              </a:rPr>
              <a:pPr/>
              <a:t>9/16/2016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315558-4251-4891-A4C0-DFE3D76AF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942528"/>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B64DB12-27EB-46AE-89AF-6B8F38CCB93F}" type="datetimeFigureOut">
              <a:rPr lang="en-US" smtClean="0">
                <a:solidFill>
                  <a:prstClr val="black">
                    <a:tint val="75000"/>
                  </a:prstClr>
                </a:solidFill>
              </a:rPr>
              <a:pPr/>
              <a:t>9/16/2016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315558-4251-4891-A4C0-DFE3D76AF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7005822"/>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B64DB12-27EB-46AE-89AF-6B8F38CCB93F}" type="datetimeFigureOut">
              <a:rPr lang="en-US" smtClean="0">
                <a:solidFill>
                  <a:prstClr val="black">
                    <a:tint val="75000"/>
                  </a:prstClr>
                </a:solidFill>
              </a:rPr>
              <a:pPr/>
              <a:t>9/16/2016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315558-4251-4891-A4C0-DFE3D76AF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29120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B64DB12-27EB-46AE-89AF-6B8F38CCB93F}" type="datetimeFigureOut">
              <a:rPr lang="en-US" smtClean="0">
                <a:solidFill>
                  <a:prstClr val="black">
                    <a:tint val="75000"/>
                  </a:prstClr>
                </a:solidFill>
              </a:rPr>
              <a:pPr/>
              <a:t>9/16/2016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315558-4251-4891-A4C0-DFE3D76AF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710299"/>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4DB12-27EB-46AE-89AF-6B8F38CCB93F}" type="datetimeFigureOut">
              <a:rPr lang="en-US" smtClean="0">
                <a:solidFill>
                  <a:prstClr val="black">
                    <a:tint val="75000"/>
                  </a:prstClr>
                </a:solidFill>
              </a:rPr>
              <a:pPr/>
              <a:t>9/16/2016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315558-4251-4891-A4C0-DFE3D76AF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708096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defRPr/>
            </a:pPr>
            <a:fld id="{0236E387-364F-47D6-BD7C-DB17966B8866}" type="datetimeFigureOut">
              <a:rPr lang="en-US" smtClean="0">
                <a:solidFill>
                  <a:prstClr val="white"/>
                </a:solidFill>
              </a:rPr>
              <a:pPr defTabSz="457200">
                <a:defRPr/>
              </a:pPr>
              <a:t>9/16/2016</a:t>
            </a:fld>
            <a:endParaRPr lang="en-US" dirty="0">
              <a:solidFill>
                <a:prstClr val="white"/>
              </a:solidFill>
            </a:endParaRPr>
          </a:p>
        </p:txBody>
      </p:sp>
      <p:sp>
        <p:nvSpPr>
          <p:cNvPr id="6" name="Footer Placeholder 5"/>
          <p:cNvSpPr>
            <a:spLocks noGrp="1"/>
          </p:cNvSpPr>
          <p:nvPr>
            <p:ph type="ftr" sz="quarter" idx="11"/>
          </p:nvPr>
        </p:nvSpPr>
        <p:spPr/>
        <p:txBody>
          <a:bodyPr/>
          <a:lstStyle/>
          <a:p>
            <a:pPr defTabSz="457200">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defTabSz="457200">
              <a:defRPr/>
            </a:pPr>
            <a:fld id="{6EB744F3-0AD5-485B-8A9E-95F07DD13420}" type="slidenum">
              <a:rPr lang="en-US" smtClean="0">
                <a:solidFill>
                  <a:prstClr val="white"/>
                </a:solidFill>
              </a:rPr>
              <a:pPr defTabSz="457200">
                <a:defRPr/>
              </a:pPr>
              <a:t>‹#›</a:t>
            </a:fld>
            <a:endParaRPr lang="en-US" dirty="0">
              <a:solidFill>
                <a:prstClr val="white"/>
              </a:solidFill>
            </a:endParaRPr>
          </a:p>
        </p:txBody>
      </p:sp>
    </p:spTree>
    <p:extLst>
      <p:ext uri="{BB962C8B-B14F-4D97-AF65-F5344CB8AC3E}">
        <p14:creationId xmlns:p14="http://schemas.microsoft.com/office/powerpoint/2010/main" val="382860553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defRPr/>
            </a:pPr>
            <a:fld id="{EEF73B2C-B890-4447-8665-A4864609C435}" type="datetimeFigureOut">
              <a:rPr lang="en-US" smtClean="0">
                <a:solidFill>
                  <a:prstClr val="white"/>
                </a:solidFill>
              </a:rPr>
              <a:pPr defTabSz="457200">
                <a:defRPr/>
              </a:pPr>
              <a:t>9/16/2016</a:t>
            </a:fld>
            <a:endParaRPr lang="en-US" dirty="0">
              <a:solidFill>
                <a:prstClr val="white"/>
              </a:solidFill>
            </a:endParaRPr>
          </a:p>
        </p:txBody>
      </p:sp>
      <p:sp>
        <p:nvSpPr>
          <p:cNvPr id="6" name="Footer Placeholder 5"/>
          <p:cNvSpPr>
            <a:spLocks noGrp="1"/>
          </p:cNvSpPr>
          <p:nvPr>
            <p:ph type="ftr" sz="quarter" idx="11"/>
          </p:nvPr>
        </p:nvSpPr>
        <p:spPr/>
        <p:txBody>
          <a:bodyPr/>
          <a:lstStyle/>
          <a:p>
            <a:pPr defTabSz="457200">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defTabSz="457200">
              <a:defRPr/>
            </a:pPr>
            <a:fld id="{015846BB-F015-48E7-B656-D9AAC00791B7}" type="slidenum">
              <a:rPr lang="en-US" smtClean="0">
                <a:solidFill>
                  <a:prstClr val="white"/>
                </a:solidFill>
              </a:rPr>
              <a:pPr defTabSz="457200">
                <a:defRPr/>
              </a:pPr>
              <a:t>‹#›</a:t>
            </a:fld>
            <a:endParaRPr lang="en-US" dirty="0">
              <a:solidFill>
                <a:prstClr val="white"/>
              </a:solidFill>
            </a:endParaRPr>
          </a:p>
        </p:txBody>
      </p:sp>
    </p:spTree>
    <p:extLst>
      <p:ext uri="{BB962C8B-B14F-4D97-AF65-F5344CB8AC3E}">
        <p14:creationId xmlns:p14="http://schemas.microsoft.com/office/powerpoint/2010/main" val="3799153475"/>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7200">
              <a:defRPr/>
            </a:pPr>
            <a:fld id="{FB0A77CD-D499-49DA-BAD8-DC5D2229A5C4}" type="datetimeFigureOut">
              <a:rPr lang="en-US" smtClean="0">
                <a:solidFill>
                  <a:srgbClr val="262626"/>
                </a:solidFill>
              </a:rPr>
              <a:pPr defTabSz="457200">
                <a:defRPr/>
              </a:pPr>
              <a:t>9/16/2016</a:t>
            </a:fld>
            <a:endParaRPr lang="en-US" dirty="0">
              <a:solidFill>
                <a:srgbClr val="262626"/>
              </a:solidFill>
            </a:endParaRPr>
          </a:p>
        </p:txBody>
      </p:sp>
      <p:sp>
        <p:nvSpPr>
          <p:cNvPr id="5" name="Footer Placeholder 4"/>
          <p:cNvSpPr>
            <a:spLocks noGrp="1"/>
          </p:cNvSpPr>
          <p:nvPr>
            <p:ph type="ftr" sz="quarter" idx="11"/>
          </p:nvPr>
        </p:nvSpPr>
        <p:spPr/>
        <p:txBody>
          <a:bodyPr/>
          <a:lstStyle/>
          <a:p>
            <a:pPr defTabSz="457200">
              <a:defRPr/>
            </a:pPr>
            <a:endParaRPr lang="en-US">
              <a:solidFill>
                <a:srgbClr val="262626"/>
              </a:solidFill>
            </a:endParaRPr>
          </a:p>
        </p:txBody>
      </p:sp>
      <p:sp>
        <p:nvSpPr>
          <p:cNvPr id="6" name="Slide Number Placeholder 5"/>
          <p:cNvSpPr>
            <a:spLocks noGrp="1"/>
          </p:cNvSpPr>
          <p:nvPr>
            <p:ph type="sldNum" sz="quarter" idx="12"/>
          </p:nvPr>
        </p:nvSpPr>
        <p:spPr/>
        <p:txBody>
          <a:bodyPr/>
          <a:lstStyle/>
          <a:p>
            <a:pPr defTabSz="457200">
              <a:defRPr/>
            </a:pPr>
            <a:fld id="{FF964D58-40B0-40A0-92D9-C2006753EE51}" type="slidenum">
              <a:rPr lang="en-US" smtClean="0">
                <a:solidFill>
                  <a:srgbClr val="262626"/>
                </a:solidFill>
              </a:rPr>
              <a:pPr defTabSz="457200">
                <a:defRPr/>
              </a:pPr>
              <a:t>‹#›</a:t>
            </a:fld>
            <a:endParaRPr lang="en-US" dirty="0">
              <a:solidFill>
                <a:srgbClr val="262626"/>
              </a:solidFill>
            </a:endParaRPr>
          </a:p>
        </p:txBody>
      </p:sp>
    </p:spTree>
    <p:extLst>
      <p:ext uri="{BB962C8B-B14F-4D97-AF65-F5344CB8AC3E}">
        <p14:creationId xmlns:p14="http://schemas.microsoft.com/office/powerpoint/2010/main" val="37556808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1524000" y="1905000"/>
            <a:ext cx="4389120" cy="683106"/>
          </a:xfrm>
        </p:spPr>
        <p:txBody>
          <a:bodyPr anchor="ctr">
            <a:normAutofit/>
          </a:bodyPr>
          <a:lstStyle>
            <a:lvl1pPr marL="0" indent="0">
              <a:spcBef>
                <a:spcPts val="0"/>
              </a:spcBef>
              <a:buNone/>
              <a:defRPr sz="16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524000" y="2588106"/>
            <a:ext cx="4389120" cy="3431694"/>
          </a:xfrm>
        </p:spPr>
        <p:txBody>
          <a:bodyPr>
            <a:normAutofit/>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78880" y="1905000"/>
            <a:ext cx="4389120" cy="683106"/>
          </a:xfrm>
        </p:spPr>
        <p:txBody>
          <a:bodyPr anchor="ctr">
            <a:normAutofit/>
          </a:bodyPr>
          <a:lstStyle>
            <a:lvl1pPr marL="0" indent="0">
              <a:spcBef>
                <a:spcPts val="0"/>
              </a:spcBef>
              <a:buNone/>
              <a:defRPr sz="16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278880" y="2588106"/>
            <a:ext cx="4389120" cy="3431694"/>
          </a:xfrm>
        </p:spPr>
        <p:txBody>
          <a:bodyPr>
            <a:normAutofit/>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a:xfrm>
            <a:off x="9260573" y="6400800"/>
            <a:ext cx="2094331" cy="203200"/>
          </a:xfrm>
          <a:prstGeom prst="rect">
            <a:avLst/>
          </a:prstGeom>
        </p:spPr>
        <p:txBody>
          <a:bodyPr/>
          <a:lstStyle>
            <a:lvl1pPr>
              <a:defRPr>
                <a:solidFill>
                  <a:srgbClr val="1D5253"/>
                </a:solidFill>
              </a:defRPr>
            </a:lvl1pPr>
          </a:lstStyle>
          <a:p>
            <a:pPr eaLnBrk="0" fontAlgn="base" hangingPunct="0">
              <a:spcBef>
                <a:spcPct val="0"/>
              </a:spcBef>
              <a:spcAft>
                <a:spcPct val="0"/>
              </a:spcAft>
              <a:defRPr/>
            </a:pPr>
            <a:fld id="{78A0C2BB-A8DB-4982-B2E1-D5AC5535D599}" type="datetimeFigureOut">
              <a:rPr lang="en-US">
                <a:latin typeface="Comic Sans MS" panose="030F0702030302020204" pitchFamily="66" charset="0"/>
              </a:rPr>
              <a:pPr eaLnBrk="0" fontAlgn="base" hangingPunct="0">
                <a:spcBef>
                  <a:spcPct val="0"/>
                </a:spcBef>
                <a:spcAft>
                  <a:spcPct val="0"/>
                </a:spcAft>
                <a:defRPr/>
              </a:pPr>
              <a:t>9/16/2016</a:t>
            </a:fld>
            <a:endParaRPr lang="en-US">
              <a:latin typeface="Comic Sans MS" panose="030F0702030302020204" pitchFamily="66" charset="0"/>
            </a:endParaRPr>
          </a:p>
        </p:txBody>
      </p:sp>
      <p:sp>
        <p:nvSpPr>
          <p:cNvPr id="8" name="Footer Placeholder 7"/>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8"/>
          <p:cNvSpPr>
            <a:spLocks noGrp="1"/>
          </p:cNvSpPr>
          <p:nvPr>
            <p:ph type="sldNum" sz="quarter" idx="12"/>
            <p:custDataLst>
              <p:tags r:id="rId3"/>
            </p:custDataLst>
          </p:nvPr>
        </p:nvSpPr>
        <p:spPr>
          <a:xfrm>
            <a:off x="11738442" y="6400800"/>
            <a:ext cx="418548" cy="203200"/>
          </a:xfrm>
          <a:prstGeom prst="rect">
            <a:avLst/>
          </a:prstGeom>
        </p:spPr>
        <p:txBody>
          <a:bodyPr vert="horz" wrap="square" lIns="91440" tIns="45720" rIns="91440" bIns="45720" numCol="1" anchor="t" anchorCtr="0" compatLnSpc="1">
            <a:prstTxWarp prst="textNoShape">
              <a:avLst/>
            </a:prstTxWarp>
          </a:bodyPr>
          <a:lstStyle>
            <a:lvl1pPr>
              <a:defRPr>
                <a:solidFill>
                  <a:srgbClr val="1D5253"/>
                </a:solidFill>
              </a:defRPr>
            </a:lvl1pPr>
          </a:lstStyle>
          <a:p>
            <a:pPr eaLnBrk="0" fontAlgn="base" hangingPunct="0">
              <a:spcBef>
                <a:spcPct val="0"/>
              </a:spcBef>
              <a:spcAft>
                <a:spcPct val="0"/>
              </a:spcAft>
            </a:pPr>
            <a:fld id="{E5BBCC4A-E6EF-4AF3-A259-1CCD7BF03F00}" type="slidenum">
              <a:rPr lang="en-US" altLang="en-US">
                <a:latin typeface="Comic Sans MS" panose="030F0702030302020204" pitchFamily="66" charset="0"/>
              </a:rPr>
              <a:pPr eaLnBrk="0" fontAlgn="base" hangingPunct="0">
                <a:spcBef>
                  <a:spcPct val="0"/>
                </a:spcBef>
                <a:spcAft>
                  <a:spcPct val="0"/>
                </a:spcAft>
              </a:pPr>
              <a:t>‹#›</a:t>
            </a:fld>
            <a:endParaRPr lang="en-US" altLang="en-US">
              <a:latin typeface="Comic Sans MS" panose="030F0702030302020204" pitchFamily="66" charset="0"/>
            </a:endParaRPr>
          </a:p>
        </p:txBody>
      </p:sp>
    </p:spTree>
    <p:extLst>
      <p:ext uri="{BB962C8B-B14F-4D97-AF65-F5344CB8AC3E}">
        <p14:creationId xmlns:p14="http://schemas.microsoft.com/office/powerpoint/2010/main" val="1838247246"/>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7200">
              <a:defRPr/>
            </a:pPr>
            <a:fld id="{5F87E4DC-94BE-4963-99E8-30A209ABC6D6}" type="datetimeFigureOut">
              <a:rPr lang="en-US" smtClean="0">
                <a:solidFill>
                  <a:srgbClr val="262626">
                    <a:lumMod val="85000"/>
                    <a:lumOff val="15000"/>
                  </a:srgbClr>
                </a:solidFill>
              </a:rPr>
              <a:pPr defTabSz="457200">
                <a:defRPr/>
              </a:pPr>
              <a:t>9/16/2016</a:t>
            </a:fld>
            <a:endParaRPr lang="en-US" dirty="0">
              <a:solidFill>
                <a:srgbClr val="262626">
                  <a:lumMod val="85000"/>
                  <a:lumOff val="15000"/>
                </a:srgbClr>
              </a:solidFill>
            </a:endParaRPr>
          </a:p>
        </p:txBody>
      </p:sp>
      <p:sp>
        <p:nvSpPr>
          <p:cNvPr id="5" name="Footer Placeholder 4"/>
          <p:cNvSpPr>
            <a:spLocks noGrp="1"/>
          </p:cNvSpPr>
          <p:nvPr>
            <p:ph type="ftr" sz="quarter" idx="11"/>
          </p:nvPr>
        </p:nvSpPr>
        <p:spPr/>
        <p:txBody>
          <a:bodyPr/>
          <a:lstStyle/>
          <a:p>
            <a:pPr defTabSz="457200">
              <a:defRPr/>
            </a:pPr>
            <a:endParaRPr lang="en-US">
              <a:solidFill>
                <a:srgbClr val="262626"/>
              </a:solidFill>
            </a:endParaRPr>
          </a:p>
        </p:txBody>
      </p:sp>
      <p:sp>
        <p:nvSpPr>
          <p:cNvPr id="6" name="Slide Number Placeholder 5"/>
          <p:cNvSpPr>
            <a:spLocks noGrp="1"/>
          </p:cNvSpPr>
          <p:nvPr>
            <p:ph type="sldNum" sz="quarter" idx="12"/>
          </p:nvPr>
        </p:nvSpPr>
        <p:spPr/>
        <p:txBody>
          <a:bodyPr/>
          <a:lstStyle/>
          <a:p>
            <a:pPr defTabSz="457200">
              <a:defRPr/>
            </a:pPr>
            <a:fld id="{118E864C-7911-450A-89E2-FF081A31C01E}" type="slidenum">
              <a:rPr lang="en-US" smtClean="0">
                <a:solidFill>
                  <a:srgbClr val="262626">
                    <a:lumMod val="85000"/>
                    <a:lumOff val="15000"/>
                  </a:srgbClr>
                </a:solidFill>
              </a:rPr>
              <a:pPr defTabSz="457200">
                <a:defRPr/>
              </a:pPr>
              <a:t>‹#›</a:t>
            </a:fld>
            <a:endParaRPr lang="en-US" dirty="0">
              <a:solidFill>
                <a:srgbClr val="262626">
                  <a:lumMod val="85000"/>
                  <a:lumOff val="15000"/>
                </a:srgbClr>
              </a:solidFill>
            </a:endParaRPr>
          </a:p>
        </p:txBody>
      </p:sp>
    </p:spTree>
    <p:extLst>
      <p:ext uri="{BB962C8B-B14F-4D97-AF65-F5344CB8AC3E}">
        <p14:creationId xmlns:p14="http://schemas.microsoft.com/office/powerpoint/2010/main" val="653520153"/>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cSld name="Title with Text ">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553156" y="3200400"/>
            <a:ext cx="93472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smtClean="0"/>
              <a:t>Click to edit Master title style</a:t>
            </a:r>
            <a:endParaRPr lang="en-US" dirty="0"/>
          </a:p>
        </p:txBody>
      </p:sp>
      <p:sp>
        <p:nvSpPr>
          <p:cNvPr id="10" name="Text Placeholder 15"/>
          <p:cNvSpPr>
            <a:spLocks noGrp="1"/>
          </p:cNvSpPr>
          <p:nvPr>
            <p:ph type="body" sz="quarter" idx="14"/>
          </p:nvPr>
        </p:nvSpPr>
        <p:spPr>
          <a:xfrm>
            <a:off x="6197600" y="664780"/>
            <a:ext cx="5588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text styles</a:t>
            </a:r>
          </a:p>
        </p:txBody>
      </p:sp>
    </p:spTree>
    <p:extLst>
      <p:ext uri="{BB962C8B-B14F-4D97-AF65-F5344CB8AC3E}">
        <p14:creationId xmlns:p14="http://schemas.microsoft.com/office/powerpoint/2010/main" val="266957515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1_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7"/>
          <p:cNvSpPr/>
          <p:nvPr/>
        </p:nvSpPr>
        <p:spPr>
          <a:xfrm>
            <a:off x="2597229" y="5943600"/>
            <a:ext cx="7334934"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b="1" dirty="0">
              <a:solidFill>
                <a:prstClr val="white"/>
              </a:solidFill>
              <a:latin typeface="Georgia" pitchFamily="18" charset="0"/>
            </a:endParaRPr>
          </a:p>
        </p:txBody>
      </p:sp>
      <p:sp>
        <p:nvSpPr>
          <p:cNvPr id="2" name="Title 1"/>
          <p:cNvSpPr>
            <a:spLocks noGrp="1"/>
          </p:cNvSpPr>
          <p:nvPr>
            <p:ph type="title"/>
          </p:nvPr>
        </p:nvSpPr>
        <p:spPr>
          <a:xfrm>
            <a:off x="2616464" y="5969479"/>
            <a:ext cx="7315200" cy="566738"/>
          </a:xfrm>
        </p:spPr>
        <p:txBody>
          <a:bodyPr anchor="b">
            <a:normAutofit/>
          </a:bodyPr>
          <a:lstStyle>
            <a:lvl1pPr algn="ctr">
              <a:defRPr sz="1800" b="0" i="1">
                <a:solidFill>
                  <a:schemeClr val="bg1">
                    <a:lumMod val="85000"/>
                  </a:schemeClr>
                </a:solidFill>
                <a:latin typeface="Georgia" pitchFamily="18"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452848" y="189803"/>
            <a:ext cx="9668249" cy="5382883"/>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Tree>
    <p:extLst>
      <p:ext uri="{BB962C8B-B14F-4D97-AF65-F5344CB8AC3E}">
        <p14:creationId xmlns:p14="http://schemas.microsoft.com/office/powerpoint/2010/main" val="303107960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Title and Content: Emphasi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2"/>
          <p:cNvSpPr>
            <a:spLocks noGrp="1"/>
          </p:cNvSpPr>
          <p:nvPr>
            <p:ph idx="1"/>
          </p:nvPr>
        </p:nvSpPr>
        <p:spPr>
          <a:xfrm>
            <a:off x="609600" y="1600206"/>
            <a:ext cx="109728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0155120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a:xfrm>
            <a:off x="9260573" y="6400800"/>
            <a:ext cx="2094331" cy="203200"/>
          </a:xfrm>
          <a:prstGeom prst="rect">
            <a:avLst/>
          </a:prstGeom>
        </p:spPr>
        <p:txBody>
          <a:bodyPr/>
          <a:lstStyle>
            <a:lvl1pPr>
              <a:defRPr>
                <a:solidFill>
                  <a:srgbClr val="1D5253"/>
                </a:solidFill>
              </a:defRPr>
            </a:lvl1pPr>
          </a:lstStyle>
          <a:p>
            <a:pPr eaLnBrk="0" fontAlgn="base" hangingPunct="0">
              <a:spcBef>
                <a:spcPct val="0"/>
              </a:spcBef>
              <a:spcAft>
                <a:spcPct val="0"/>
              </a:spcAft>
              <a:defRPr/>
            </a:pPr>
            <a:fld id="{75860F16-65E9-4828-807F-BDDCB0A809DB}" type="datetimeFigureOut">
              <a:rPr lang="en-US">
                <a:latin typeface="Comic Sans MS" panose="030F0702030302020204" pitchFamily="66" charset="0"/>
              </a:rPr>
              <a:pPr eaLnBrk="0" fontAlgn="base" hangingPunct="0">
                <a:spcBef>
                  <a:spcPct val="0"/>
                </a:spcBef>
                <a:spcAft>
                  <a:spcPct val="0"/>
                </a:spcAft>
                <a:defRPr/>
              </a:pPr>
              <a:t>9/16/2016</a:t>
            </a:fld>
            <a:endParaRPr lang="en-US">
              <a:latin typeface="Comic Sans MS" panose="030F0702030302020204" pitchFamily="66" charset="0"/>
            </a:endParaRPr>
          </a:p>
        </p:txBody>
      </p:sp>
      <p:sp>
        <p:nvSpPr>
          <p:cNvPr id="4" name="Footer Placeholder 3"/>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4"/>
          <p:cNvSpPr>
            <a:spLocks noGrp="1"/>
          </p:cNvSpPr>
          <p:nvPr>
            <p:ph type="sldNum" sz="quarter" idx="12"/>
            <p:custDataLst>
              <p:tags r:id="rId3"/>
            </p:custDataLst>
          </p:nvPr>
        </p:nvSpPr>
        <p:spPr>
          <a:xfrm>
            <a:off x="11738442" y="6400800"/>
            <a:ext cx="418548" cy="203200"/>
          </a:xfrm>
          <a:prstGeom prst="rect">
            <a:avLst/>
          </a:prstGeom>
        </p:spPr>
        <p:txBody>
          <a:bodyPr vert="horz" wrap="square" lIns="91440" tIns="45720" rIns="91440" bIns="45720" numCol="1" anchor="t" anchorCtr="0" compatLnSpc="1">
            <a:prstTxWarp prst="textNoShape">
              <a:avLst/>
            </a:prstTxWarp>
          </a:bodyPr>
          <a:lstStyle>
            <a:lvl1pPr>
              <a:defRPr>
                <a:solidFill>
                  <a:srgbClr val="1D5253"/>
                </a:solidFill>
              </a:defRPr>
            </a:lvl1pPr>
          </a:lstStyle>
          <a:p>
            <a:pPr eaLnBrk="0" fontAlgn="base" hangingPunct="0">
              <a:spcBef>
                <a:spcPct val="0"/>
              </a:spcBef>
              <a:spcAft>
                <a:spcPct val="0"/>
              </a:spcAft>
            </a:pPr>
            <a:fld id="{84C2E0B5-5C0E-4974-8A49-2C57098C3095}" type="slidenum">
              <a:rPr lang="en-US" altLang="en-US">
                <a:latin typeface="Comic Sans MS" panose="030F0702030302020204" pitchFamily="66" charset="0"/>
              </a:rPr>
              <a:pPr eaLnBrk="0" fontAlgn="base" hangingPunct="0">
                <a:spcBef>
                  <a:spcPct val="0"/>
                </a:spcBef>
                <a:spcAft>
                  <a:spcPct val="0"/>
                </a:spcAft>
              </a:pPr>
              <a:t>‹#›</a:t>
            </a:fld>
            <a:endParaRPr lang="en-US" altLang="en-US">
              <a:latin typeface="Comic Sans MS" panose="030F0702030302020204" pitchFamily="66" charset="0"/>
            </a:endParaRPr>
          </a:p>
        </p:txBody>
      </p:sp>
    </p:spTree>
    <p:extLst>
      <p:ext uri="{BB962C8B-B14F-4D97-AF65-F5344CB8AC3E}">
        <p14:creationId xmlns:p14="http://schemas.microsoft.com/office/powerpoint/2010/main" val="53749532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ags" Target="../tags/tag4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image" Target="../media/image1.jpeg"/><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ags" Target="../tags/tag4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tags" Target="../tags/tag5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tags" Target="../tags/tag51.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ags" Target="../tags/tag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4.jpe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theme" Target="../theme/theme4.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6" Type="http://schemas.openxmlformats.org/officeDocument/2006/relationships/image" Target="../media/image4.jpe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5.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6FCFC"/>
            </a:gs>
            <a:gs pos="62000">
              <a:srgbClr val="CDEDED"/>
            </a:gs>
            <a:gs pos="74001">
              <a:srgbClr val="CDEDED"/>
            </a:gs>
            <a:gs pos="100000">
              <a:srgbClr val="97DADA"/>
            </a:gs>
          </a:gsLst>
          <a:lin ang="5400000" scaled="1"/>
        </a:gradFill>
        <a:effectLst/>
      </p:bgPr>
    </p:bg>
    <p:spTree>
      <p:nvGrpSpPr>
        <p:cNvPr id="1" name=""/>
        <p:cNvGrpSpPr/>
        <p:nvPr/>
      </p:nvGrpSpPr>
      <p:grpSpPr>
        <a:xfrm>
          <a:off x="0" y="0"/>
          <a:ext cx="0" cy="0"/>
          <a:chOff x="0" y="0"/>
          <a:chExt cx="0" cy="0"/>
        </a:xfrm>
      </p:grpSpPr>
      <p:pic>
        <p:nvPicPr>
          <p:cNvPr id="2050" name="Picture 1039" descr="sim_2color_sig"/>
          <p:cNvPicPr>
            <a:picLocks noChangeAspect="1" noChangeArrowheads="1"/>
          </p:cNvPicPr>
          <p:nvPr userDrawn="1">
            <p:custDataLst>
              <p:tags r:id="rId20"/>
            </p:custDataLst>
          </p:nvPr>
        </p:nvPicPr>
        <p:blipFill>
          <a:blip r:embed="rId25">
            <a:extLst>
              <a:ext uri="{28A0092B-C50C-407E-A947-70E740481C1C}">
                <a14:useLocalDpi xmlns:a14="http://schemas.microsoft.com/office/drawing/2010/main" val="0"/>
              </a:ext>
            </a:extLst>
          </a:blip>
          <a:srcRect/>
          <a:stretch>
            <a:fillRect/>
          </a:stretch>
        </p:blipFill>
        <p:spPr bwMode="auto">
          <a:xfrm>
            <a:off x="10909303" y="6308725"/>
            <a:ext cx="1072629"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1" name="Group 61"/>
          <p:cNvGrpSpPr>
            <a:grpSpLocks/>
          </p:cNvGrpSpPr>
          <p:nvPr>
            <p:custDataLst>
              <p:tags r:id="rId21"/>
            </p:custDataLst>
          </p:nvPr>
        </p:nvGrpSpPr>
        <p:grpSpPr bwMode="auto">
          <a:xfrm>
            <a:off x="44561" y="1370016"/>
            <a:ext cx="1198353" cy="5487987"/>
            <a:chOff x="44450" y="1370013"/>
            <a:chExt cx="1198563" cy="5487987"/>
          </a:xfrm>
        </p:grpSpPr>
        <p:sp>
          <p:nvSpPr>
            <p:cNvPr id="2055" name="Freeform 5"/>
            <p:cNvSpPr>
              <a:spLocks/>
            </p:cNvSpPr>
            <p:nvPr userDrawn="1"/>
          </p:nvSpPr>
          <p:spPr bwMode="auto">
            <a:xfrm flipH="1">
              <a:off x="278433" y="6858000"/>
              <a:ext cx="12734" cy="0"/>
            </a:xfrm>
            <a:custGeom>
              <a:avLst/>
              <a:gdLst>
                <a:gd name="T0" fmla="*/ 2147483647 w 8"/>
                <a:gd name="T1" fmla="*/ 0 w 8"/>
                <a:gd name="T2" fmla="*/ 2147483647 w 8"/>
                <a:gd name="T3" fmla="*/ 0 60000 65536"/>
                <a:gd name="T4" fmla="*/ 0 60000 65536"/>
                <a:gd name="T5" fmla="*/ 0 60000 65536"/>
              </a:gdLst>
              <a:ahLst/>
              <a:cxnLst>
                <a:cxn ang="T3">
                  <a:pos x="T0" y="0"/>
                </a:cxn>
                <a:cxn ang="T4">
                  <a:pos x="T1" y="0"/>
                </a:cxn>
                <a:cxn ang="T5">
                  <a:pos x="T2" y="0"/>
                </a:cxn>
              </a:cxnLst>
              <a:rect l="0" t="0" r="r" b="b"/>
              <a:pathLst>
                <a:path w="8">
                  <a:moveTo>
                    <a:pt x="8" y="0"/>
                  </a:moveTo>
                  <a:lnTo>
                    <a:pt x="0" y="0"/>
                  </a:lnTo>
                  <a:lnTo>
                    <a:pt x="8"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56" name="Line 6"/>
            <p:cNvSpPr>
              <a:spLocks noChangeShapeType="1"/>
            </p:cNvSpPr>
            <p:nvPr userDrawn="1"/>
          </p:nvSpPr>
          <p:spPr bwMode="auto">
            <a:xfrm>
              <a:off x="278433" y="6858000"/>
              <a:ext cx="12734"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1" name="Freeform 7"/>
            <p:cNvSpPr>
              <a:spLocks/>
            </p:cNvSpPr>
            <p:nvPr userDrawn="1"/>
          </p:nvSpPr>
          <p:spPr bwMode="auto">
            <a:xfrm flipH="1">
              <a:off x="117669" y="5873750"/>
              <a:ext cx="173498" cy="984250"/>
            </a:xfrm>
            <a:custGeom>
              <a:avLst/>
              <a:gdLst>
                <a:gd name="T0" fmla="*/ 0 w 70"/>
                <a:gd name="T1" fmla="*/ 402 h 402"/>
                <a:gd name="T2" fmla="*/ 0 w 70"/>
                <a:gd name="T3" fmla="*/ 1 h 402"/>
                <a:gd name="T4" fmla="*/ 4 w 70"/>
                <a:gd name="T5" fmla="*/ 0 h 402"/>
                <a:gd name="T6" fmla="*/ 5 w 70"/>
                <a:gd name="T7" fmla="*/ 402 h 402"/>
              </a:gdLst>
              <a:ahLst/>
              <a:cxnLst>
                <a:cxn ang="0">
                  <a:pos x="T0" y="T1"/>
                </a:cxn>
                <a:cxn ang="0">
                  <a:pos x="T2" y="T3"/>
                </a:cxn>
                <a:cxn ang="0">
                  <a:pos x="T4" y="T5"/>
                </a:cxn>
                <a:cxn ang="0">
                  <a:pos x="T6" y="T7"/>
                </a:cxn>
              </a:cxnLst>
              <a:rect l="0" t="0" r="r" b="b"/>
              <a:pathLst>
                <a:path w="70" h="402">
                  <a:moveTo>
                    <a:pt x="0" y="402"/>
                  </a:moveTo>
                  <a:cubicBezTo>
                    <a:pt x="66" y="232"/>
                    <a:pt x="1" y="4"/>
                    <a:pt x="0" y="1"/>
                  </a:cubicBezTo>
                  <a:cubicBezTo>
                    <a:pt x="4" y="0"/>
                    <a:pt x="4" y="0"/>
                    <a:pt x="4" y="0"/>
                  </a:cubicBezTo>
                  <a:cubicBezTo>
                    <a:pt x="5" y="2"/>
                    <a:pt x="70" y="231"/>
                    <a:pt x="5" y="402"/>
                  </a:cubicBezTo>
                </a:path>
              </a:pathLst>
            </a:custGeom>
            <a:solidFill>
              <a:schemeClr val="accent2">
                <a:lumMod val="75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2" name="Freeform 8"/>
            <p:cNvSpPr>
              <a:spLocks/>
            </p:cNvSpPr>
            <p:nvPr userDrawn="1"/>
          </p:nvSpPr>
          <p:spPr bwMode="auto">
            <a:xfrm flipH="1">
              <a:off x="79468" y="3760788"/>
              <a:ext cx="87545" cy="76200"/>
            </a:xfrm>
            <a:custGeom>
              <a:avLst/>
              <a:gdLst>
                <a:gd name="T0" fmla="*/ 21 w 36"/>
                <a:gd name="T1" fmla="*/ 29 h 31"/>
                <a:gd name="T2" fmla="*/ 1 w 36"/>
                <a:gd name="T3" fmla="*/ 19 h 31"/>
                <a:gd name="T4" fmla="*/ 16 w 36"/>
                <a:gd name="T5" fmla="*/ 2 h 31"/>
                <a:gd name="T6" fmla="*/ 35 w 36"/>
                <a:gd name="T7" fmla="*/ 13 h 31"/>
                <a:gd name="T8" fmla="*/ 21 w 36"/>
                <a:gd name="T9" fmla="*/ 29 h 31"/>
              </a:gdLst>
              <a:ahLst/>
              <a:cxnLst>
                <a:cxn ang="0">
                  <a:pos x="T0" y="T1"/>
                </a:cxn>
                <a:cxn ang="0">
                  <a:pos x="T2" y="T3"/>
                </a:cxn>
                <a:cxn ang="0">
                  <a:pos x="T4" y="T5"/>
                </a:cxn>
                <a:cxn ang="0">
                  <a:pos x="T6" y="T7"/>
                </a:cxn>
                <a:cxn ang="0">
                  <a:pos x="T8" y="T9"/>
                </a:cxn>
              </a:cxnLst>
              <a:rect l="0" t="0" r="r" b="b"/>
              <a:pathLst>
                <a:path w="36" h="31">
                  <a:moveTo>
                    <a:pt x="21" y="29"/>
                  </a:moveTo>
                  <a:cubicBezTo>
                    <a:pt x="11" y="31"/>
                    <a:pt x="3" y="26"/>
                    <a:pt x="1" y="19"/>
                  </a:cubicBezTo>
                  <a:cubicBezTo>
                    <a:pt x="0" y="11"/>
                    <a:pt x="7" y="4"/>
                    <a:pt x="16" y="2"/>
                  </a:cubicBezTo>
                  <a:cubicBezTo>
                    <a:pt x="25" y="0"/>
                    <a:pt x="34" y="5"/>
                    <a:pt x="35" y="13"/>
                  </a:cubicBezTo>
                  <a:cubicBezTo>
                    <a:pt x="36" y="20"/>
                    <a:pt x="30" y="28"/>
                    <a:pt x="21" y="29"/>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59" name="Freeform 12"/>
            <p:cNvSpPr>
              <a:spLocks/>
            </p:cNvSpPr>
            <p:nvPr userDrawn="1"/>
          </p:nvSpPr>
          <p:spPr bwMode="auto">
            <a:xfrm flipH="1">
              <a:off x="241823" y="4100513"/>
              <a:ext cx="89136" cy="76200"/>
            </a:xfrm>
            <a:custGeom>
              <a:avLst/>
              <a:gdLst>
                <a:gd name="T0" fmla="*/ 2147483647 w 36"/>
                <a:gd name="T1" fmla="*/ 0 h 31"/>
                <a:gd name="T2" fmla="*/ 2147483647 w 36"/>
                <a:gd name="T3" fmla="*/ 2147483647 h 31"/>
                <a:gd name="T4" fmla="*/ 2147483647 w 36"/>
                <a:gd name="T5" fmla="*/ 2147483647 h 31"/>
                <a:gd name="T6" fmla="*/ 2147483647 w 36"/>
                <a:gd name="T7" fmla="*/ 2147483647 h 31"/>
                <a:gd name="T8" fmla="*/ 2147483647 w 36"/>
                <a:gd name="T9" fmla="*/ 2147483647 h 31"/>
                <a:gd name="T10" fmla="*/ 2147483647 w 36"/>
                <a:gd name="T11" fmla="*/ 2147483647 h 31"/>
                <a:gd name="T12" fmla="*/ 2147483647 w 36"/>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60" name="Freeform 13"/>
            <p:cNvSpPr>
              <a:spLocks/>
            </p:cNvSpPr>
            <p:nvPr userDrawn="1"/>
          </p:nvSpPr>
          <p:spPr bwMode="auto">
            <a:xfrm flipH="1">
              <a:off x="762315" y="4652963"/>
              <a:ext cx="89136" cy="85725"/>
            </a:xfrm>
            <a:custGeom>
              <a:avLst/>
              <a:gdLst>
                <a:gd name="T0" fmla="*/ 2147483647 w 36"/>
                <a:gd name="T1" fmla="*/ 2147483647 h 35"/>
                <a:gd name="T2" fmla="*/ 2147483647 w 36"/>
                <a:gd name="T3" fmla="*/ 2147483647 h 35"/>
                <a:gd name="T4" fmla="*/ 2147483647 w 36"/>
                <a:gd name="T5" fmla="*/ 2147483647 h 35"/>
                <a:gd name="T6" fmla="*/ 2147483647 w 36"/>
                <a:gd name="T7" fmla="*/ 2147483647 h 35"/>
                <a:gd name="T8" fmla="*/ 2147483647 w 36"/>
                <a:gd name="T9" fmla="*/ 2147483647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5" name="Freeform 14"/>
            <p:cNvSpPr>
              <a:spLocks/>
            </p:cNvSpPr>
            <p:nvPr userDrawn="1"/>
          </p:nvSpPr>
          <p:spPr bwMode="auto">
            <a:xfrm flipH="1">
              <a:off x="313451" y="2260600"/>
              <a:ext cx="729006" cy="4597400"/>
            </a:xfrm>
            <a:custGeom>
              <a:avLst/>
              <a:gdLst>
                <a:gd name="T0" fmla="*/ 171 w 297"/>
                <a:gd name="T1" fmla="*/ 0 h 1879"/>
                <a:gd name="T2" fmla="*/ 168 w 297"/>
                <a:gd name="T3" fmla="*/ 3 h 1879"/>
                <a:gd name="T4" fmla="*/ 264 w 297"/>
                <a:gd name="T5" fmla="*/ 422 h 1879"/>
                <a:gd name="T6" fmla="*/ 222 w 297"/>
                <a:gd name="T7" fmla="*/ 365 h 1879"/>
                <a:gd name="T8" fmla="*/ 219 w 297"/>
                <a:gd name="T9" fmla="*/ 368 h 1879"/>
                <a:gd name="T10" fmla="*/ 264 w 297"/>
                <a:gd name="T11" fmla="*/ 428 h 1879"/>
                <a:gd name="T12" fmla="*/ 264 w 297"/>
                <a:gd name="T13" fmla="*/ 428 h 1879"/>
                <a:gd name="T14" fmla="*/ 232 w 297"/>
                <a:gd name="T15" fmla="*/ 984 h 1879"/>
                <a:gd name="T16" fmla="*/ 0 w 297"/>
                <a:gd name="T17" fmla="*/ 1879 h 1879"/>
                <a:gd name="T18" fmla="*/ 5 w 297"/>
                <a:gd name="T19" fmla="*/ 1879 h 1879"/>
                <a:gd name="T20" fmla="*/ 236 w 297"/>
                <a:gd name="T21" fmla="*/ 985 h 1879"/>
                <a:gd name="T22" fmla="*/ 171 w 297"/>
                <a:gd name="T23"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1879">
                  <a:moveTo>
                    <a:pt x="171" y="0"/>
                  </a:moveTo>
                  <a:cubicBezTo>
                    <a:pt x="168" y="3"/>
                    <a:pt x="168" y="3"/>
                    <a:pt x="168" y="3"/>
                  </a:cubicBezTo>
                  <a:cubicBezTo>
                    <a:pt x="225" y="70"/>
                    <a:pt x="258" y="217"/>
                    <a:pt x="264" y="422"/>
                  </a:cubicBezTo>
                  <a:cubicBezTo>
                    <a:pt x="222" y="365"/>
                    <a:pt x="222" y="365"/>
                    <a:pt x="222" y="365"/>
                  </a:cubicBezTo>
                  <a:cubicBezTo>
                    <a:pt x="219" y="368"/>
                    <a:pt x="219" y="368"/>
                    <a:pt x="219" y="368"/>
                  </a:cubicBezTo>
                  <a:cubicBezTo>
                    <a:pt x="264" y="428"/>
                    <a:pt x="264" y="428"/>
                    <a:pt x="264" y="428"/>
                  </a:cubicBezTo>
                  <a:cubicBezTo>
                    <a:pt x="264" y="428"/>
                    <a:pt x="264" y="428"/>
                    <a:pt x="264" y="428"/>
                  </a:cubicBezTo>
                  <a:cubicBezTo>
                    <a:pt x="269" y="583"/>
                    <a:pt x="258" y="772"/>
                    <a:pt x="232" y="984"/>
                  </a:cubicBezTo>
                  <a:cubicBezTo>
                    <a:pt x="181" y="1404"/>
                    <a:pt x="83" y="1780"/>
                    <a:pt x="0" y="1879"/>
                  </a:cubicBezTo>
                  <a:cubicBezTo>
                    <a:pt x="5" y="1879"/>
                    <a:pt x="5" y="1879"/>
                    <a:pt x="5" y="1879"/>
                  </a:cubicBezTo>
                  <a:cubicBezTo>
                    <a:pt x="88" y="1775"/>
                    <a:pt x="185" y="1401"/>
                    <a:pt x="236" y="985"/>
                  </a:cubicBezTo>
                  <a:cubicBezTo>
                    <a:pt x="297" y="487"/>
                    <a:pt x="273" y="119"/>
                    <a:pt x="171" y="0"/>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62" name="Freeform 15"/>
            <p:cNvSpPr>
              <a:spLocks/>
            </p:cNvSpPr>
            <p:nvPr userDrawn="1"/>
          </p:nvSpPr>
          <p:spPr bwMode="auto">
            <a:xfrm flipH="1">
              <a:off x="273657" y="6858000"/>
              <a:ext cx="9550" cy="0"/>
            </a:xfrm>
            <a:custGeom>
              <a:avLst/>
              <a:gdLst>
                <a:gd name="T0" fmla="*/ 2147483647 w 6"/>
                <a:gd name="T1" fmla="*/ 0 w 6"/>
                <a:gd name="T2" fmla="*/ 2147483647 w 6"/>
                <a:gd name="T3" fmla="*/ 0 60000 65536"/>
                <a:gd name="T4" fmla="*/ 0 60000 65536"/>
                <a:gd name="T5" fmla="*/ 0 60000 65536"/>
              </a:gdLst>
              <a:ahLst/>
              <a:cxnLst>
                <a:cxn ang="T3">
                  <a:pos x="T0" y="0"/>
                </a:cxn>
                <a:cxn ang="T4">
                  <a:pos x="T1" y="0"/>
                </a:cxn>
                <a:cxn ang="T5">
                  <a:pos x="T2" y="0"/>
                </a:cxn>
              </a:cxnLst>
              <a:rect l="0" t="0" r="r" b="b"/>
              <a:pathLst>
                <a:path w="6">
                  <a:moveTo>
                    <a:pt x="6" y="0"/>
                  </a:moveTo>
                  <a:lnTo>
                    <a:pt x="0" y="0"/>
                  </a:lnTo>
                  <a:lnTo>
                    <a:pt x="6"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63" name="Line 14"/>
            <p:cNvSpPr>
              <a:spLocks noChangeShapeType="1"/>
            </p:cNvSpPr>
            <p:nvPr userDrawn="1"/>
          </p:nvSpPr>
          <p:spPr bwMode="auto">
            <a:xfrm>
              <a:off x="273657" y="6858000"/>
              <a:ext cx="9550"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64" name="Freeform 17"/>
            <p:cNvSpPr>
              <a:spLocks/>
            </p:cNvSpPr>
            <p:nvPr userDrawn="1"/>
          </p:nvSpPr>
          <p:spPr bwMode="auto">
            <a:xfrm flipH="1">
              <a:off x="273657" y="3594100"/>
              <a:ext cx="553917" cy="3263900"/>
            </a:xfrm>
            <a:custGeom>
              <a:avLst/>
              <a:gdLst>
                <a:gd name="T0" fmla="*/ 2147483647 w 225"/>
                <a:gd name="T1" fmla="*/ 2147483647 h 1334"/>
                <a:gd name="T2" fmla="*/ 2147483647 w 225"/>
                <a:gd name="T3" fmla="*/ 2147483647 h 1334"/>
                <a:gd name="T4" fmla="*/ 0 w 225"/>
                <a:gd name="T5" fmla="*/ 2147483647 h 1334"/>
                <a:gd name="T6" fmla="*/ 2147483647 w 225"/>
                <a:gd name="T7" fmla="*/ 0 h 1334"/>
                <a:gd name="T8" fmla="*/ 2147483647 w 225"/>
                <a:gd name="T9" fmla="*/ 2147483647 h 1334"/>
                <a:gd name="T10" fmla="*/ 2147483647 w 225"/>
                <a:gd name="T11" fmla="*/ 2147483647 h 13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5" h="1334">
                  <a:moveTo>
                    <a:pt x="221" y="1334"/>
                  </a:moveTo>
                  <a:cubicBezTo>
                    <a:pt x="200" y="1243"/>
                    <a:pt x="174" y="1055"/>
                    <a:pt x="145" y="843"/>
                  </a:cubicBezTo>
                  <a:cubicBezTo>
                    <a:pt x="101" y="518"/>
                    <a:pt x="52" y="149"/>
                    <a:pt x="0" y="1"/>
                  </a:cubicBezTo>
                  <a:cubicBezTo>
                    <a:pt x="4" y="0"/>
                    <a:pt x="4" y="0"/>
                    <a:pt x="4" y="0"/>
                  </a:cubicBezTo>
                  <a:cubicBezTo>
                    <a:pt x="55" y="148"/>
                    <a:pt x="105" y="517"/>
                    <a:pt x="149" y="842"/>
                  </a:cubicBezTo>
                  <a:cubicBezTo>
                    <a:pt x="178" y="1055"/>
                    <a:pt x="204" y="1244"/>
                    <a:pt x="225" y="1334"/>
                  </a:cubicBezTo>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65" name="Freeform 18"/>
            <p:cNvSpPr>
              <a:spLocks/>
            </p:cNvSpPr>
            <p:nvPr userDrawn="1"/>
          </p:nvSpPr>
          <p:spPr bwMode="auto">
            <a:xfrm flipH="1">
              <a:off x="133586" y="3444875"/>
              <a:ext cx="125746" cy="125413"/>
            </a:xfrm>
            <a:custGeom>
              <a:avLst/>
              <a:gdLst>
                <a:gd name="T0" fmla="*/ 2147483647 w 51"/>
                <a:gd name="T1" fmla="*/ 2147483647 h 51"/>
                <a:gd name="T2" fmla="*/ 2147483647 w 51"/>
                <a:gd name="T3" fmla="*/ 2147483647 h 51"/>
                <a:gd name="T4" fmla="*/ 2147483647 w 51"/>
                <a:gd name="T5" fmla="*/ 2147483647 h 51"/>
                <a:gd name="T6" fmla="*/ 2147483647 w 51"/>
                <a:gd name="T7" fmla="*/ 2147483647 h 51"/>
                <a:gd name="T8" fmla="*/ 2147483647 w 51"/>
                <a:gd name="T9" fmla="*/ 2147483647 h 51"/>
                <a:gd name="T10" fmla="*/ 2147483647 w 51"/>
                <a:gd name="T11" fmla="*/ 2147483647 h 51"/>
                <a:gd name="T12" fmla="*/ 2147483647 w 51"/>
                <a:gd name="T13" fmla="*/ 0 h 51"/>
                <a:gd name="T14" fmla="*/ 2147483647 w 51"/>
                <a:gd name="T15" fmla="*/ 2147483647 h 51"/>
                <a:gd name="T16" fmla="*/ 2147483647 w 51"/>
                <a:gd name="T17" fmla="*/ 2147483647 h 51"/>
                <a:gd name="T18" fmla="*/ 2147483647 w 51"/>
                <a:gd name="T19" fmla="*/ 2147483647 h 51"/>
                <a:gd name="T20" fmla="*/ 2147483647 w 51"/>
                <a:gd name="T21" fmla="*/ 2147483647 h 51"/>
                <a:gd name="T22" fmla="*/ 2147483647 w 51"/>
                <a:gd name="T23" fmla="*/ 2147483647 h 51"/>
                <a:gd name="T24" fmla="*/ 2147483647 w 51"/>
                <a:gd name="T25" fmla="*/ 2147483647 h 51"/>
                <a:gd name="T26" fmla="*/ 2147483647 w 51"/>
                <a:gd name="T27" fmla="*/ 2147483647 h 51"/>
                <a:gd name="T28" fmla="*/ 0 w 51"/>
                <a:gd name="T29" fmla="*/ 2147483647 h 51"/>
                <a:gd name="T30" fmla="*/ 2147483647 w 51"/>
                <a:gd name="T31" fmla="*/ 2147483647 h 51"/>
                <a:gd name="T32" fmla="*/ 2147483647 w 51"/>
                <a:gd name="T33" fmla="*/ 2147483647 h 51"/>
                <a:gd name="T34" fmla="*/ 2147483647 w 51"/>
                <a:gd name="T35" fmla="*/ 2147483647 h 51"/>
                <a:gd name="T36" fmla="*/ 2147483647 w 51"/>
                <a:gd name="T37" fmla="*/ 2147483647 h 51"/>
                <a:gd name="T38" fmla="*/ 2147483647 w 51"/>
                <a:gd name="T39" fmla="*/ 2147483647 h 51"/>
                <a:gd name="T40" fmla="*/ 2147483647 w 51"/>
                <a:gd name="T41" fmla="*/ 2147483647 h 51"/>
                <a:gd name="T42" fmla="*/ 2147483647 w 51"/>
                <a:gd name="T43" fmla="*/ 2147483647 h 51"/>
                <a:gd name="T44" fmla="*/ 2147483647 w 51"/>
                <a:gd name="T45" fmla="*/ 2147483647 h 51"/>
                <a:gd name="T46" fmla="*/ 2147483647 w 51"/>
                <a:gd name="T47" fmla="*/ 2147483647 h 51"/>
                <a:gd name="T48" fmla="*/ 2147483647 w 51"/>
                <a:gd name="T49" fmla="*/ 2147483647 h 51"/>
                <a:gd name="T50" fmla="*/ 2147483647 w 51"/>
                <a:gd name="T51" fmla="*/ 2147483647 h 51"/>
                <a:gd name="T52" fmla="*/ 2147483647 w 51"/>
                <a:gd name="T53" fmla="*/ 2147483647 h 51"/>
                <a:gd name="T54" fmla="*/ 2147483647 w 51"/>
                <a:gd name="T55" fmla="*/ 2147483647 h 51"/>
                <a:gd name="T56" fmla="*/ 2147483647 w 51"/>
                <a:gd name="T57" fmla="*/ 2147483647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 name="Freeform 19"/>
            <p:cNvSpPr>
              <a:spLocks/>
            </p:cNvSpPr>
            <p:nvPr userDrawn="1"/>
          </p:nvSpPr>
          <p:spPr bwMode="auto">
            <a:xfrm flipH="1">
              <a:off x="937403" y="4335463"/>
              <a:ext cx="132112" cy="131762"/>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1" name="Freeform 20"/>
            <p:cNvSpPr>
              <a:spLocks/>
            </p:cNvSpPr>
            <p:nvPr userDrawn="1"/>
          </p:nvSpPr>
          <p:spPr bwMode="auto">
            <a:xfrm flipH="1">
              <a:off x="44450" y="5021263"/>
              <a:ext cx="316752" cy="317500"/>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accent2">
                <a:lumMod val="75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2" name="Freeform 21"/>
            <p:cNvSpPr>
              <a:spLocks/>
            </p:cNvSpPr>
            <p:nvPr userDrawn="1"/>
          </p:nvSpPr>
          <p:spPr bwMode="auto">
            <a:xfrm flipH="1">
              <a:off x="771865" y="3168650"/>
              <a:ext cx="132112" cy="131763"/>
            </a:xfrm>
            <a:custGeom>
              <a:avLst/>
              <a:gdLst>
                <a:gd name="T0" fmla="*/ 52 w 53"/>
                <a:gd name="T1" fmla="*/ 31 h 54"/>
                <a:gd name="T2" fmla="*/ 49 w 53"/>
                <a:gd name="T3" fmla="*/ 27 h 54"/>
                <a:gd name="T4" fmla="*/ 52 w 53"/>
                <a:gd name="T5" fmla="*/ 22 h 54"/>
                <a:gd name="T6" fmla="*/ 42 w 53"/>
                <a:gd name="T7" fmla="*/ 19 h 54"/>
                <a:gd name="T8" fmla="*/ 45 w 53"/>
                <a:gd name="T9" fmla="*/ 8 h 54"/>
                <a:gd name="T10" fmla="*/ 38 w 53"/>
                <a:gd name="T11" fmla="*/ 10 h 54"/>
                <a:gd name="T12" fmla="*/ 36 w 53"/>
                <a:gd name="T13" fmla="*/ 2 h 54"/>
                <a:gd name="T14" fmla="*/ 29 w 53"/>
                <a:gd name="T15" fmla="*/ 7 h 54"/>
                <a:gd name="T16" fmla="*/ 24 w 53"/>
                <a:gd name="T17" fmla="*/ 1 h 54"/>
                <a:gd name="T18" fmla="*/ 21 w 53"/>
                <a:gd name="T19" fmla="*/ 6 h 54"/>
                <a:gd name="T20" fmla="*/ 14 w 53"/>
                <a:gd name="T21" fmla="*/ 3 h 54"/>
                <a:gd name="T22" fmla="*/ 13 w 53"/>
                <a:gd name="T23" fmla="*/ 12 h 54"/>
                <a:gd name="T24" fmla="*/ 5 w 53"/>
                <a:gd name="T25" fmla="*/ 11 h 54"/>
                <a:gd name="T26" fmla="*/ 8 w 53"/>
                <a:gd name="T27" fmla="*/ 20 h 54"/>
                <a:gd name="T28" fmla="*/ 0 w 53"/>
                <a:gd name="T29" fmla="*/ 23 h 54"/>
                <a:gd name="T30" fmla="*/ 4 w 53"/>
                <a:gd name="T31" fmla="*/ 28 h 54"/>
                <a:gd name="T32" fmla="*/ 0 w 53"/>
                <a:gd name="T33" fmla="*/ 32 h 54"/>
                <a:gd name="T34" fmla="*/ 10 w 53"/>
                <a:gd name="T35" fmla="*/ 36 h 54"/>
                <a:gd name="T36" fmla="*/ 7 w 53"/>
                <a:gd name="T37" fmla="*/ 46 h 54"/>
                <a:gd name="T38" fmla="*/ 15 w 53"/>
                <a:gd name="T39" fmla="*/ 45 h 54"/>
                <a:gd name="T40" fmla="*/ 16 w 53"/>
                <a:gd name="T41" fmla="*/ 52 h 54"/>
                <a:gd name="T42" fmla="*/ 23 w 53"/>
                <a:gd name="T43" fmla="*/ 48 h 54"/>
                <a:gd name="T44" fmla="*/ 28 w 53"/>
                <a:gd name="T45" fmla="*/ 54 h 54"/>
                <a:gd name="T46" fmla="*/ 32 w 53"/>
                <a:gd name="T47" fmla="*/ 48 h 54"/>
                <a:gd name="T48" fmla="*/ 38 w 53"/>
                <a:gd name="T49" fmla="*/ 51 h 54"/>
                <a:gd name="T50" fmla="*/ 39 w 53"/>
                <a:gd name="T51" fmla="*/ 43 h 54"/>
                <a:gd name="T52" fmla="*/ 47 w 53"/>
                <a:gd name="T53" fmla="*/ 43 h 54"/>
                <a:gd name="T54" fmla="*/ 44 w 53"/>
                <a:gd name="T55" fmla="*/ 35 h 54"/>
                <a:gd name="T56" fmla="*/ 52 w 53"/>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54">
                  <a:moveTo>
                    <a:pt x="52" y="31"/>
                  </a:moveTo>
                  <a:cubicBezTo>
                    <a:pt x="53" y="30"/>
                    <a:pt x="51" y="28"/>
                    <a:pt x="49" y="27"/>
                  </a:cubicBezTo>
                  <a:cubicBezTo>
                    <a:pt x="51" y="25"/>
                    <a:pt x="52" y="23"/>
                    <a:pt x="52" y="22"/>
                  </a:cubicBezTo>
                  <a:cubicBezTo>
                    <a:pt x="52" y="20"/>
                    <a:pt x="48" y="19"/>
                    <a:pt x="42" y="19"/>
                  </a:cubicBezTo>
                  <a:cubicBezTo>
                    <a:pt x="45" y="14"/>
                    <a:pt x="47" y="10"/>
                    <a:pt x="45" y="8"/>
                  </a:cubicBezTo>
                  <a:cubicBezTo>
                    <a:pt x="44" y="7"/>
                    <a:pt x="41" y="8"/>
                    <a:pt x="38" y="10"/>
                  </a:cubicBezTo>
                  <a:cubicBezTo>
                    <a:pt x="38" y="6"/>
                    <a:pt x="37" y="3"/>
                    <a:pt x="36" y="2"/>
                  </a:cubicBezTo>
                  <a:cubicBezTo>
                    <a:pt x="34" y="2"/>
                    <a:pt x="32" y="3"/>
                    <a:pt x="29" y="7"/>
                  </a:cubicBezTo>
                  <a:cubicBezTo>
                    <a:pt x="28" y="3"/>
                    <a:pt x="26" y="0"/>
                    <a:pt x="24" y="1"/>
                  </a:cubicBezTo>
                  <a:cubicBezTo>
                    <a:pt x="23" y="1"/>
                    <a:pt x="22" y="3"/>
                    <a:pt x="21" y="6"/>
                  </a:cubicBezTo>
                  <a:cubicBezTo>
                    <a:pt x="18" y="4"/>
                    <a:pt x="16" y="3"/>
                    <a:pt x="14" y="3"/>
                  </a:cubicBezTo>
                  <a:cubicBezTo>
                    <a:pt x="13" y="4"/>
                    <a:pt x="13" y="7"/>
                    <a:pt x="13" y="12"/>
                  </a:cubicBezTo>
                  <a:cubicBezTo>
                    <a:pt x="9" y="10"/>
                    <a:pt x="6" y="10"/>
                    <a:pt x="5" y="11"/>
                  </a:cubicBezTo>
                  <a:cubicBezTo>
                    <a:pt x="4" y="13"/>
                    <a:pt x="5" y="16"/>
                    <a:pt x="8" y="20"/>
                  </a:cubicBezTo>
                  <a:cubicBezTo>
                    <a:pt x="3" y="20"/>
                    <a:pt x="0" y="21"/>
                    <a:pt x="0" y="23"/>
                  </a:cubicBezTo>
                  <a:cubicBezTo>
                    <a:pt x="0" y="25"/>
                    <a:pt x="1" y="26"/>
                    <a:pt x="4" y="28"/>
                  </a:cubicBezTo>
                  <a:cubicBezTo>
                    <a:pt x="1" y="29"/>
                    <a:pt x="0" y="31"/>
                    <a:pt x="0" y="32"/>
                  </a:cubicBezTo>
                  <a:cubicBezTo>
                    <a:pt x="0" y="34"/>
                    <a:pt x="4" y="35"/>
                    <a:pt x="10" y="36"/>
                  </a:cubicBezTo>
                  <a:cubicBezTo>
                    <a:pt x="7" y="40"/>
                    <a:pt x="6" y="44"/>
                    <a:pt x="7" y="46"/>
                  </a:cubicBezTo>
                  <a:cubicBezTo>
                    <a:pt x="8" y="47"/>
                    <a:pt x="11" y="46"/>
                    <a:pt x="15" y="45"/>
                  </a:cubicBezTo>
                  <a:cubicBezTo>
                    <a:pt x="14" y="49"/>
                    <a:pt x="15" y="51"/>
                    <a:pt x="16" y="52"/>
                  </a:cubicBezTo>
                  <a:cubicBezTo>
                    <a:pt x="18" y="53"/>
                    <a:pt x="20" y="51"/>
                    <a:pt x="23" y="48"/>
                  </a:cubicBezTo>
                  <a:cubicBezTo>
                    <a:pt x="24" y="51"/>
                    <a:pt x="26" y="54"/>
                    <a:pt x="28" y="54"/>
                  </a:cubicBezTo>
                  <a:cubicBezTo>
                    <a:pt x="29" y="54"/>
                    <a:pt x="31" y="51"/>
                    <a:pt x="32" y="48"/>
                  </a:cubicBezTo>
                  <a:cubicBezTo>
                    <a:pt x="34" y="50"/>
                    <a:pt x="36" y="52"/>
                    <a:pt x="38" y="51"/>
                  </a:cubicBezTo>
                  <a:cubicBezTo>
                    <a:pt x="39" y="50"/>
                    <a:pt x="40" y="47"/>
                    <a:pt x="39" y="43"/>
                  </a:cubicBezTo>
                  <a:cubicBezTo>
                    <a:pt x="43" y="44"/>
                    <a:pt x="46" y="45"/>
                    <a:pt x="47" y="43"/>
                  </a:cubicBezTo>
                  <a:cubicBezTo>
                    <a:pt x="48" y="42"/>
                    <a:pt x="47" y="39"/>
                    <a:pt x="44" y="35"/>
                  </a:cubicBezTo>
                  <a:cubicBezTo>
                    <a:pt x="49" y="34"/>
                    <a:pt x="52" y="33"/>
                    <a:pt x="52" y="31"/>
                  </a:cubicBezTo>
                  <a:close/>
                </a:path>
              </a:pathLst>
            </a:custGeom>
            <a:solidFill>
              <a:schemeClr val="accent1">
                <a:lumMod val="75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69" name="Freeform 22"/>
            <p:cNvSpPr>
              <a:spLocks/>
            </p:cNvSpPr>
            <p:nvPr userDrawn="1"/>
          </p:nvSpPr>
          <p:spPr bwMode="auto">
            <a:xfrm flipH="1">
              <a:off x="119261" y="1370013"/>
              <a:ext cx="259449" cy="258762"/>
            </a:xfrm>
            <a:custGeom>
              <a:avLst/>
              <a:gdLst>
                <a:gd name="T0" fmla="*/ 2147483647 w 106"/>
                <a:gd name="T1" fmla="*/ 0 h 106"/>
                <a:gd name="T2" fmla="*/ 2147483647 w 106"/>
                <a:gd name="T3" fmla="*/ 0 h 106"/>
                <a:gd name="T4" fmla="*/ 2147483647 w 106"/>
                <a:gd name="T5" fmla="*/ 2147483647 h 106"/>
                <a:gd name="T6" fmla="*/ 2147483647 w 106"/>
                <a:gd name="T7" fmla="*/ 2147483647 h 106"/>
                <a:gd name="T8" fmla="*/ 2147483647 w 106"/>
                <a:gd name="T9" fmla="*/ 2147483647 h 106"/>
                <a:gd name="T10" fmla="*/ 2147483647 w 106"/>
                <a:gd name="T11" fmla="*/ 2147483647 h 106"/>
                <a:gd name="T12" fmla="*/ 2147483647 w 106"/>
                <a:gd name="T13" fmla="*/ 2147483647 h 106"/>
                <a:gd name="T14" fmla="*/ 2147483647 w 106"/>
                <a:gd name="T15" fmla="*/ 2147483647 h 106"/>
                <a:gd name="T16" fmla="*/ 2147483647 w 106"/>
                <a:gd name="T17" fmla="*/ 2147483647 h 106"/>
                <a:gd name="T18" fmla="*/ 2147483647 w 106"/>
                <a:gd name="T19" fmla="*/ 2147483647 h 106"/>
                <a:gd name="T20" fmla="*/ 2147483647 w 106"/>
                <a:gd name="T21" fmla="*/ 2147483647 h 106"/>
                <a:gd name="T22" fmla="*/ 2147483647 w 106"/>
                <a:gd name="T23" fmla="*/ 2147483647 h 106"/>
                <a:gd name="T24" fmla="*/ 2147483647 w 106"/>
                <a:gd name="T25" fmla="*/ 2147483647 h 106"/>
                <a:gd name="T26" fmla="*/ 2147483647 w 106"/>
                <a:gd name="T27" fmla="*/ 2147483647 h 106"/>
                <a:gd name="T28" fmla="*/ 2147483647 w 106"/>
                <a:gd name="T29" fmla="*/ 2147483647 h 106"/>
                <a:gd name="T30" fmla="*/ 2147483647 w 106"/>
                <a:gd name="T31" fmla="*/ 2147483647 h 106"/>
                <a:gd name="T32" fmla="*/ 2147483647 w 106"/>
                <a:gd name="T33" fmla="*/ 2147483647 h 106"/>
                <a:gd name="T34" fmla="*/ 2147483647 w 106"/>
                <a:gd name="T35" fmla="*/ 2147483647 h 106"/>
                <a:gd name="T36" fmla="*/ 2147483647 w 106"/>
                <a:gd name="T37" fmla="*/ 2147483647 h 106"/>
                <a:gd name="T38" fmla="*/ 2147483647 w 106"/>
                <a:gd name="T39" fmla="*/ 2147483647 h 106"/>
                <a:gd name="T40" fmla="*/ 2147483647 w 106"/>
                <a:gd name="T41" fmla="*/ 2147483647 h 106"/>
                <a:gd name="T42" fmla="*/ 2147483647 w 106"/>
                <a:gd name="T43" fmla="*/ 2147483647 h 106"/>
                <a:gd name="T44" fmla="*/ 2147483647 w 106"/>
                <a:gd name="T45" fmla="*/ 2147483647 h 106"/>
                <a:gd name="T46" fmla="*/ 2147483647 w 106"/>
                <a:gd name="T47" fmla="*/ 2147483647 h 106"/>
                <a:gd name="T48" fmla="*/ 2147483647 w 106"/>
                <a:gd name="T49" fmla="*/ 2147483647 h 106"/>
                <a:gd name="T50" fmla="*/ 2147483647 w 106"/>
                <a:gd name="T51" fmla="*/ 2147483647 h 106"/>
                <a:gd name="T52" fmla="*/ 2147483647 w 106"/>
                <a:gd name="T53" fmla="*/ 2147483647 h 106"/>
                <a:gd name="T54" fmla="*/ 2147483647 w 106"/>
                <a:gd name="T55" fmla="*/ 2147483647 h 106"/>
                <a:gd name="T56" fmla="*/ 2147483647 w 106"/>
                <a:gd name="T57" fmla="*/ 2147483647 h 106"/>
                <a:gd name="T58" fmla="*/ 2147483647 w 106"/>
                <a:gd name="T59" fmla="*/ 2147483647 h 106"/>
                <a:gd name="T60" fmla="*/ 2147483647 w 106"/>
                <a:gd name="T61" fmla="*/ 2147483647 h 106"/>
                <a:gd name="T62" fmla="*/ 2147483647 w 106"/>
                <a:gd name="T63" fmla="*/ 2147483647 h 106"/>
                <a:gd name="T64" fmla="*/ 2147483647 w 106"/>
                <a:gd name="T65" fmla="*/ 2147483647 h 106"/>
                <a:gd name="T66" fmla="*/ 2147483647 w 106"/>
                <a:gd name="T67" fmla="*/ 2147483647 h 106"/>
                <a:gd name="T68" fmla="*/ 2147483647 w 106"/>
                <a:gd name="T69" fmla="*/ 2147483647 h 106"/>
                <a:gd name="T70" fmla="*/ 2147483647 w 106"/>
                <a:gd name="T71" fmla="*/ 2147483647 h 106"/>
                <a:gd name="T72" fmla="*/ 2147483647 w 106"/>
                <a:gd name="T73" fmla="*/ 2147483647 h 106"/>
                <a:gd name="T74" fmla="*/ 2147483647 w 106"/>
                <a:gd name="T75" fmla="*/ 2147483647 h 106"/>
                <a:gd name="T76" fmla="*/ 2147483647 w 106"/>
                <a:gd name="T77" fmla="*/ 0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4" name="Freeform 23"/>
            <p:cNvSpPr>
              <a:spLocks/>
            </p:cNvSpPr>
            <p:nvPr userDrawn="1"/>
          </p:nvSpPr>
          <p:spPr bwMode="auto">
            <a:xfrm flipH="1">
              <a:off x="310267" y="4675188"/>
              <a:ext cx="245124" cy="347662"/>
            </a:xfrm>
            <a:custGeom>
              <a:avLst/>
              <a:gdLst>
                <a:gd name="T0" fmla="*/ 78 w 100"/>
                <a:gd name="T1" fmla="*/ 15 h 142"/>
                <a:gd name="T2" fmla="*/ 30 w 100"/>
                <a:gd name="T3" fmla="*/ 130 h 142"/>
                <a:gd name="T4" fmla="*/ 78 w 100"/>
                <a:gd name="T5" fmla="*/ 15 h 142"/>
              </a:gdLst>
              <a:ahLst/>
              <a:cxnLst>
                <a:cxn ang="0">
                  <a:pos x="T0" y="T1"/>
                </a:cxn>
                <a:cxn ang="0">
                  <a:pos x="T2" y="T3"/>
                </a:cxn>
                <a:cxn ang="0">
                  <a:pos x="T4" y="T5"/>
                </a:cxn>
              </a:cxnLst>
              <a:rect l="0" t="0" r="r" b="b"/>
              <a:pathLst>
                <a:path w="100" h="142">
                  <a:moveTo>
                    <a:pt x="78" y="15"/>
                  </a:moveTo>
                  <a:cubicBezTo>
                    <a:pt x="100" y="37"/>
                    <a:pt x="60" y="118"/>
                    <a:pt x="30" y="130"/>
                  </a:cubicBezTo>
                  <a:cubicBezTo>
                    <a:pt x="0" y="142"/>
                    <a:pt x="63" y="0"/>
                    <a:pt x="78" y="15"/>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71" name="Freeform 24"/>
            <p:cNvSpPr>
              <a:spLocks/>
            </p:cNvSpPr>
            <p:nvPr userDrawn="1"/>
          </p:nvSpPr>
          <p:spPr bwMode="auto">
            <a:xfrm flipH="1">
              <a:off x="607918" y="6858000"/>
              <a:ext cx="9550" cy="0"/>
            </a:xfrm>
            <a:custGeom>
              <a:avLst/>
              <a:gdLst>
                <a:gd name="T0" fmla="*/ 2147483647 w 6"/>
                <a:gd name="T1" fmla="*/ 0 w 6"/>
                <a:gd name="T2" fmla="*/ 2147483647 w 6"/>
                <a:gd name="T3" fmla="*/ 0 60000 65536"/>
                <a:gd name="T4" fmla="*/ 0 60000 65536"/>
                <a:gd name="T5" fmla="*/ 0 60000 65536"/>
              </a:gdLst>
              <a:ahLst/>
              <a:cxnLst>
                <a:cxn ang="T3">
                  <a:pos x="T0" y="0"/>
                </a:cxn>
                <a:cxn ang="T4">
                  <a:pos x="T1" y="0"/>
                </a:cxn>
                <a:cxn ang="T5">
                  <a:pos x="T2" y="0"/>
                </a:cxn>
              </a:cxnLst>
              <a:rect l="0" t="0" r="r" b="b"/>
              <a:pathLst>
                <a:path w="6">
                  <a:moveTo>
                    <a:pt x="6" y="0"/>
                  </a:moveTo>
                  <a:lnTo>
                    <a:pt x="0" y="0"/>
                  </a:lnTo>
                  <a:lnTo>
                    <a:pt x="6"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72" name="Line 27"/>
            <p:cNvSpPr>
              <a:spLocks noChangeShapeType="1"/>
            </p:cNvSpPr>
            <p:nvPr userDrawn="1"/>
          </p:nvSpPr>
          <p:spPr bwMode="auto">
            <a:xfrm>
              <a:off x="607918" y="6858000"/>
              <a:ext cx="9550"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73" name="Freeform 26"/>
            <p:cNvSpPr>
              <a:spLocks/>
            </p:cNvSpPr>
            <p:nvPr userDrawn="1"/>
          </p:nvSpPr>
          <p:spPr bwMode="auto">
            <a:xfrm flipH="1">
              <a:off x="599960" y="5172075"/>
              <a:ext cx="340627" cy="1685925"/>
            </a:xfrm>
            <a:custGeom>
              <a:avLst/>
              <a:gdLst>
                <a:gd name="T0" fmla="*/ 2147483647 w 138"/>
                <a:gd name="T1" fmla="*/ 2147483647 h 689"/>
                <a:gd name="T2" fmla="*/ 0 w 138"/>
                <a:gd name="T3" fmla="*/ 2147483647 h 689"/>
                <a:gd name="T4" fmla="*/ 2147483647 w 138"/>
                <a:gd name="T5" fmla="*/ 0 h 689"/>
                <a:gd name="T6" fmla="*/ 2147483647 w 138"/>
                <a:gd name="T7" fmla="*/ 2147483647 h 689"/>
                <a:gd name="T8" fmla="*/ 2147483647 w 138"/>
                <a:gd name="T9" fmla="*/ 2147483647 h 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8" h="689">
                  <a:moveTo>
                    <a:pt x="131" y="689"/>
                  </a:moveTo>
                  <a:cubicBezTo>
                    <a:pt x="136" y="509"/>
                    <a:pt x="136" y="50"/>
                    <a:pt x="0" y="4"/>
                  </a:cubicBezTo>
                  <a:cubicBezTo>
                    <a:pt x="1" y="0"/>
                    <a:pt x="1" y="0"/>
                    <a:pt x="1" y="0"/>
                  </a:cubicBezTo>
                  <a:cubicBezTo>
                    <a:pt x="73" y="25"/>
                    <a:pt x="117" y="161"/>
                    <a:pt x="132" y="403"/>
                  </a:cubicBezTo>
                  <a:cubicBezTo>
                    <a:pt x="138" y="513"/>
                    <a:pt x="137" y="621"/>
                    <a:pt x="135" y="689"/>
                  </a:cubicBezTo>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nvGrpSpPr>
            <p:cNvPr id="2074" name="Group 27"/>
            <p:cNvGrpSpPr>
              <a:grpSpLocks/>
            </p:cNvGrpSpPr>
            <p:nvPr userDrawn="1"/>
          </p:nvGrpSpPr>
          <p:grpSpPr bwMode="auto">
            <a:xfrm rot="-550082">
              <a:off x="516851" y="3319634"/>
              <a:ext cx="682233" cy="504823"/>
              <a:chOff x="452438" y="3540125"/>
              <a:chExt cx="750888" cy="555625"/>
            </a:xfrm>
          </p:grpSpPr>
          <p:sp>
            <p:nvSpPr>
              <p:cNvPr id="29" name="Freeform 28"/>
              <p:cNvSpPr>
                <a:spLocks/>
              </p:cNvSpPr>
              <p:nvPr userDrawn="1"/>
            </p:nvSpPr>
            <p:spPr bwMode="auto">
              <a:xfrm flipH="1">
                <a:off x="540774" y="3518353"/>
                <a:ext cx="635937" cy="555627"/>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0" name="Freeform 29"/>
              <p:cNvSpPr>
                <a:spLocks/>
              </p:cNvSpPr>
              <p:nvPr userDrawn="1"/>
            </p:nvSpPr>
            <p:spPr bwMode="auto">
              <a:xfrm flipH="1">
                <a:off x="450015" y="3557712"/>
                <a:ext cx="716524" cy="508451"/>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sp>
          <p:nvSpPr>
            <p:cNvPr id="31" name="Oval 30"/>
            <p:cNvSpPr>
              <a:spLocks noChangeArrowheads="1"/>
            </p:cNvSpPr>
            <p:nvPr userDrawn="1"/>
          </p:nvSpPr>
          <p:spPr bwMode="auto">
            <a:xfrm flipH="1">
              <a:off x="822800" y="5832475"/>
              <a:ext cx="81177" cy="69850"/>
            </a:xfrm>
            <a:prstGeom prst="ellipse">
              <a:avLst/>
            </a:pr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2" name="Freeform 31"/>
            <p:cNvSpPr>
              <a:spLocks/>
            </p:cNvSpPr>
            <p:nvPr userDrawn="1"/>
          </p:nvSpPr>
          <p:spPr bwMode="auto">
            <a:xfrm flipH="1">
              <a:off x="125628" y="3663950"/>
              <a:ext cx="518900" cy="444500"/>
            </a:xfrm>
            <a:custGeom>
              <a:avLst/>
              <a:gdLst>
                <a:gd name="T0" fmla="*/ 174 w 211"/>
                <a:gd name="T1" fmla="*/ 17 h 182"/>
                <a:gd name="T2" fmla="*/ 92 w 211"/>
                <a:gd name="T3" fmla="*/ 159 h 182"/>
                <a:gd name="T4" fmla="*/ 1 w 211"/>
                <a:gd name="T5" fmla="*/ 83 h 182"/>
                <a:gd name="T6" fmla="*/ 89 w 211"/>
                <a:gd name="T7" fmla="*/ 169 h 182"/>
                <a:gd name="T8" fmla="*/ 174 w 211"/>
                <a:gd name="T9" fmla="*/ 17 h 182"/>
              </a:gdLst>
              <a:ahLst/>
              <a:cxnLst>
                <a:cxn ang="0">
                  <a:pos x="T0" y="T1"/>
                </a:cxn>
                <a:cxn ang="0">
                  <a:pos x="T2" y="T3"/>
                </a:cxn>
                <a:cxn ang="0">
                  <a:pos x="T4" y="T5"/>
                </a:cxn>
                <a:cxn ang="0">
                  <a:pos x="T6" y="T7"/>
                </a:cxn>
                <a:cxn ang="0">
                  <a:pos x="T8" y="T9"/>
                </a:cxn>
              </a:cxnLst>
              <a:rect l="0" t="0" r="r" b="b"/>
              <a:pathLst>
                <a:path w="211" h="182">
                  <a:moveTo>
                    <a:pt x="174" y="17"/>
                  </a:moveTo>
                  <a:cubicBezTo>
                    <a:pt x="146" y="0"/>
                    <a:pt x="104" y="130"/>
                    <a:pt x="92" y="159"/>
                  </a:cubicBezTo>
                  <a:cubicBezTo>
                    <a:pt x="81" y="131"/>
                    <a:pt x="0" y="55"/>
                    <a:pt x="1" y="83"/>
                  </a:cubicBezTo>
                  <a:cubicBezTo>
                    <a:pt x="1" y="115"/>
                    <a:pt x="59" y="178"/>
                    <a:pt x="89" y="169"/>
                  </a:cubicBezTo>
                  <a:cubicBezTo>
                    <a:pt x="92" y="182"/>
                    <a:pt x="211" y="39"/>
                    <a:pt x="174" y="17"/>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3" name="Freeform 32"/>
            <p:cNvSpPr>
              <a:spLocks/>
            </p:cNvSpPr>
            <p:nvPr userDrawn="1"/>
          </p:nvSpPr>
          <p:spPr bwMode="auto">
            <a:xfrm flipH="1">
              <a:off x="725705" y="6030913"/>
              <a:ext cx="202148" cy="536575"/>
            </a:xfrm>
            <a:custGeom>
              <a:avLst/>
              <a:gdLst>
                <a:gd name="T0" fmla="*/ 35 w 82"/>
                <a:gd name="T1" fmla="*/ 3 h 219"/>
                <a:gd name="T2" fmla="*/ 24 w 82"/>
                <a:gd name="T3" fmla="*/ 171 h 219"/>
                <a:gd name="T4" fmla="*/ 35 w 82"/>
                <a:gd name="T5" fmla="*/ 3 h 219"/>
              </a:gdLst>
              <a:ahLst/>
              <a:cxnLst>
                <a:cxn ang="0">
                  <a:pos x="T0" y="T1"/>
                </a:cxn>
                <a:cxn ang="0">
                  <a:pos x="T2" y="T3"/>
                </a:cxn>
                <a:cxn ang="0">
                  <a:pos x="T4" y="T5"/>
                </a:cxn>
              </a:cxnLst>
              <a:rect l="0" t="0" r="r" b="b"/>
              <a:pathLst>
                <a:path w="82" h="219">
                  <a:moveTo>
                    <a:pt x="35" y="3"/>
                  </a:moveTo>
                  <a:cubicBezTo>
                    <a:pt x="0" y="0"/>
                    <a:pt x="23" y="150"/>
                    <a:pt x="24" y="171"/>
                  </a:cubicBezTo>
                  <a:cubicBezTo>
                    <a:pt x="25" y="219"/>
                    <a:pt x="82" y="7"/>
                    <a:pt x="35" y="3"/>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4" name="Freeform 33"/>
            <p:cNvSpPr>
              <a:spLocks/>
            </p:cNvSpPr>
            <p:nvPr userDrawn="1"/>
          </p:nvSpPr>
          <p:spPr bwMode="auto">
            <a:xfrm flipH="1">
              <a:off x="674770" y="6364288"/>
              <a:ext cx="189415" cy="112712"/>
            </a:xfrm>
            <a:custGeom>
              <a:avLst/>
              <a:gdLst>
                <a:gd name="T0" fmla="*/ 73 w 77"/>
                <a:gd name="T1" fmla="*/ 6 h 46"/>
                <a:gd name="T2" fmla="*/ 0 w 77"/>
                <a:gd name="T3" fmla="*/ 46 h 46"/>
                <a:gd name="T4" fmla="*/ 73 w 77"/>
                <a:gd name="T5" fmla="*/ 6 h 46"/>
              </a:gdLst>
              <a:ahLst/>
              <a:cxnLst>
                <a:cxn ang="0">
                  <a:pos x="T0" y="T1"/>
                </a:cxn>
                <a:cxn ang="0">
                  <a:pos x="T2" y="T3"/>
                </a:cxn>
                <a:cxn ang="0">
                  <a:pos x="T4" y="T5"/>
                </a:cxn>
              </a:cxnLst>
              <a:rect l="0" t="0" r="r" b="b"/>
              <a:pathLst>
                <a:path w="77" h="46">
                  <a:moveTo>
                    <a:pt x="73" y="6"/>
                  </a:moveTo>
                  <a:cubicBezTo>
                    <a:pt x="72" y="0"/>
                    <a:pt x="45" y="1"/>
                    <a:pt x="0" y="46"/>
                  </a:cubicBezTo>
                  <a:cubicBezTo>
                    <a:pt x="24" y="43"/>
                    <a:pt x="77" y="29"/>
                    <a:pt x="73" y="6"/>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5" name="Freeform 38"/>
            <p:cNvSpPr>
              <a:spLocks/>
            </p:cNvSpPr>
            <p:nvPr userDrawn="1"/>
          </p:nvSpPr>
          <p:spPr bwMode="auto">
            <a:xfrm flipH="1">
              <a:off x="443971" y="3063875"/>
              <a:ext cx="168722" cy="177800"/>
            </a:xfrm>
            <a:custGeom>
              <a:avLst/>
              <a:gdLst>
                <a:gd name="T0" fmla="*/ 8 w 68"/>
                <a:gd name="T1" fmla="*/ 25 h 73"/>
                <a:gd name="T2" fmla="*/ 21 w 68"/>
                <a:gd name="T3" fmla="*/ 67 h 73"/>
                <a:gd name="T4" fmla="*/ 61 w 68"/>
                <a:gd name="T5" fmla="*/ 48 h 73"/>
                <a:gd name="T6" fmla="*/ 48 w 68"/>
                <a:gd name="T7" fmla="*/ 6 h 73"/>
                <a:gd name="T8" fmla="*/ 8 w 68"/>
                <a:gd name="T9" fmla="*/ 25 h 73"/>
              </a:gdLst>
              <a:ahLst/>
              <a:cxnLst>
                <a:cxn ang="0">
                  <a:pos x="T0" y="T1"/>
                </a:cxn>
                <a:cxn ang="0">
                  <a:pos x="T2" y="T3"/>
                </a:cxn>
                <a:cxn ang="0">
                  <a:pos x="T4" y="T5"/>
                </a:cxn>
                <a:cxn ang="0">
                  <a:pos x="T6" y="T7"/>
                </a:cxn>
                <a:cxn ang="0">
                  <a:pos x="T8" y="T9"/>
                </a:cxn>
              </a:cxnLst>
              <a:rect l="0" t="0" r="r" b="b"/>
              <a:pathLst>
                <a:path w="68" h="73">
                  <a:moveTo>
                    <a:pt x="8" y="25"/>
                  </a:moveTo>
                  <a:cubicBezTo>
                    <a:pt x="0" y="41"/>
                    <a:pt x="6" y="60"/>
                    <a:pt x="21" y="67"/>
                  </a:cubicBezTo>
                  <a:cubicBezTo>
                    <a:pt x="36" y="73"/>
                    <a:pt x="53" y="65"/>
                    <a:pt x="61" y="48"/>
                  </a:cubicBezTo>
                  <a:cubicBezTo>
                    <a:pt x="68" y="32"/>
                    <a:pt x="63" y="13"/>
                    <a:pt x="48" y="6"/>
                  </a:cubicBezTo>
                  <a:cubicBezTo>
                    <a:pt x="33" y="0"/>
                    <a:pt x="15" y="8"/>
                    <a:pt x="8" y="25"/>
                  </a:cubicBezTo>
                  <a:close/>
                </a:path>
              </a:pathLst>
            </a:custGeom>
            <a:solidFill>
              <a:schemeClr val="accent1">
                <a:lumMod val="40000"/>
                <a:lumOff val="60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6" name="Freeform 39"/>
            <p:cNvSpPr>
              <a:spLocks/>
            </p:cNvSpPr>
            <p:nvPr userDrawn="1"/>
          </p:nvSpPr>
          <p:spPr bwMode="auto">
            <a:xfrm flipH="1">
              <a:off x="162237" y="5654675"/>
              <a:ext cx="356544" cy="257175"/>
            </a:xfrm>
            <a:custGeom>
              <a:avLst/>
              <a:gdLst>
                <a:gd name="T0" fmla="*/ 116 w 145"/>
                <a:gd name="T1" fmla="*/ 3 h 105"/>
                <a:gd name="T2" fmla="*/ 78 w 145"/>
                <a:gd name="T3" fmla="*/ 23 h 105"/>
                <a:gd name="T4" fmla="*/ 38 w 145"/>
                <a:gd name="T5" fmla="*/ 23 h 105"/>
                <a:gd name="T6" fmla="*/ 97 w 145"/>
                <a:gd name="T7" fmla="*/ 99 h 105"/>
                <a:gd name="T8" fmla="*/ 139 w 145"/>
                <a:gd name="T9" fmla="*/ 56 h 105"/>
                <a:gd name="T10" fmla="*/ 116 w 145"/>
                <a:gd name="T11" fmla="*/ 3 h 105"/>
              </a:gdLst>
              <a:ahLst/>
              <a:cxnLst>
                <a:cxn ang="0">
                  <a:pos x="T0" y="T1"/>
                </a:cxn>
                <a:cxn ang="0">
                  <a:pos x="T2" y="T3"/>
                </a:cxn>
                <a:cxn ang="0">
                  <a:pos x="T4" y="T5"/>
                </a:cxn>
                <a:cxn ang="0">
                  <a:pos x="T6" y="T7"/>
                </a:cxn>
                <a:cxn ang="0">
                  <a:pos x="T8" y="T9"/>
                </a:cxn>
                <a:cxn ang="0">
                  <a:pos x="T10" y="T11"/>
                </a:cxn>
              </a:cxnLst>
              <a:rect l="0" t="0" r="r" b="b"/>
              <a:pathLst>
                <a:path w="145" h="105">
                  <a:moveTo>
                    <a:pt x="116" y="3"/>
                  </a:moveTo>
                  <a:cubicBezTo>
                    <a:pt x="96" y="0"/>
                    <a:pt x="84" y="9"/>
                    <a:pt x="78" y="23"/>
                  </a:cubicBezTo>
                  <a:cubicBezTo>
                    <a:pt x="62" y="15"/>
                    <a:pt x="45" y="16"/>
                    <a:pt x="38" y="23"/>
                  </a:cubicBezTo>
                  <a:cubicBezTo>
                    <a:pt x="0" y="62"/>
                    <a:pt x="69" y="105"/>
                    <a:pt x="97" y="99"/>
                  </a:cubicBezTo>
                  <a:cubicBezTo>
                    <a:pt x="109" y="100"/>
                    <a:pt x="134" y="76"/>
                    <a:pt x="139" y="56"/>
                  </a:cubicBezTo>
                  <a:cubicBezTo>
                    <a:pt x="145" y="29"/>
                    <a:pt x="129" y="5"/>
                    <a:pt x="116" y="3"/>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7" name="Freeform 40"/>
            <p:cNvSpPr>
              <a:spLocks/>
            </p:cNvSpPr>
            <p:nvPr userDrawn="1"/>
          </p:nvSpPr>
          <p:spPr bwMode="auto">
            <a:xfrm flipH="1">
              <a:off x="111302" y="5670550"/>
              <a:ext cx="412255" cy="247650"/>
            </a:xfrm>
            <a:custGeom>
              <a:avLst/>
              <a:gdLst>
                <a:gd name="T0" fmla="*/ 164 w 168"/>
                <a:gd name="T1" fmla="*/ 24 h 101"/>
                <a:gd name="T2" fmla="*/ 101 w 168"/>
                <a:gd name="T3" fmla="*/ 80 h 101"/>
                <a:gd name="T4" fmla="*/ 98 w 168"/>
                <a:gd name="T5" fmla="*/ 46 h 101"/>
                <a:gd name="T6" fmla="*/ 76 w 168"/>
                <a:gd name="T7" fmla="*/ 1 h 101"/>
                <a:gd name="T8" fmla="*/ 88 w 168"/>
                <a:gd name="T9" fmla="*/ 83 h 101"/>
                <a:gd name="T10" fmla="*/ 58 w 168"/>
                <a:gd name="T11" fmla="*/ 63 h 101"/>
                <a:gd name="T12" fmla="*/ 9 w 168"/>
                <a:gd name="T13" fmla="*/ 52 h 101"/>
                <a:gd name="T14" fmla="*/ 96 w 168"/>
                <a:gd name="T15" fmla="*/ 96 h 101"/>
                <a:gd name="T16" fmla="*/ 98 w 168"/>
                <a:gd name="T17" fmla="*/ 96 h 101"/>
                <a:gd name="T18" fmla="*/ 99 w 168"/>
                <a:gd name="T19" fmla="*/ 95 h 101"/>
                <a:gd name="T20" fmla="*/ 139 w 168"/>
                <a:gd name="T21" fmla="*/ 67 h 101"/>
                <a:gd name="T22" fmla="*/ 164 w 168"/>
                <a:gd name="T23" fmla="*/ 2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01">
                  <a:moveTo>
                    <a:pt x="164" y="24"/>
                  </a:moveTo>
                  <a:cubicBezTo>
                    <a:pt x="152" y="13"/>
                    <a:pt x="115" y="56"/>
                    <a:pt x="101" y="80"/>
                  </a:cubicBezTo>
                  <a:cubicBezTo>
                    <a:pt x="102" y="70"/>
                    <a:pt x="101" y="57"/>
                    <a:pt x="98" y="46"/>
                  </a:cubicBezTo>
                  <a:cubicBezTo>
                    <a:pt x="93" y="20"/>
                    <a:pt x="81" y="0"/>
                    <a:pt x="76" y="1"/>
                  </a:cubicBezTo>
                  <a:cubicBezTo>
                    <a:pt x="61" y="5"/>
                    <a:pt x="75" y="58"/>
                    <a:pt x="88" y="83"/>
                  </a:cubicBezTo>
                  <a:cubicBezTo>
                    <a:pt x="80" y="76"/>
                    <a:pt x="68" y="68"/>
                    <a:pt x="58" y="63"/>
                  </a:cubicBezTo>
                  <a:cubicBezTo>
                    <a:pt x="34" y="51"/>
                    <a:pt x="11" y="48"/>
                    <a:pt x="9" y="52"/>
                  </a:cubicBezTo>
                  <a:cubicBezTo>
                    <a:pt x="0" y="71"/>
                    <a:pt x="85" y="101"/>
                    <a:pt x="96" y="96"/>
                  </a:cubicBezTo>
                  <a:cubicBezTo>
                    <a:pt x="97" y="96"/>
                    <a:pt x="97" y="96"/>
                    <a:pt x="98" y="96"/>
                  </a:cubicBezTo>
                  <a:cubicBezTo>
                    <a:pt x="99" y="96"/>
                    <a:pt x="99" y="96"/>
                    <a:pt x="99" y="95"/>
                  </a:cubicBezTo>
                  <a:cubicBezTo>
                    <a:pt x="106" y="94"/>
                    <a:pt x="126" y="80"/>
                    <a:pt x="139" y="67"/>
                  </a:cubicBezTo>
                  <a:cubicBezTo>
                    <a:pt x="158" y="48"/>
                    <a:pt x="168" y="27"/>
                    <a:pt x="164" y="24"/>
                  </a:cubicBezTo>
                  <a:close/>
                </a:path>
              </a:pathLst>
            </a:custGeom>
            <a:solidFill>
              <a:schemeClr val="accent2">
                <a:lumMod val="75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82" name="Oval 33"/>
            <p:cNvSpPr>
              <a:spLocks noChangeArrowheads="1"/>
            </p:cNvSpPr>
            <p:nvPr userDrawn="1"/>
          </p:nvSpPr>
          <p:spPr bwMode="auto">
            <a:xfrm flipH="1">
              <a:off x="545841" y="1808163"/>
              <a:ext cx="82769" cy="69850"/>
            </a:xfrm>
            <a:prstGeom prst="ellipse">
              <a:avLst/>
            </a:pr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83" name="Freeform 18"/>
            <p:cNvSpPr>
              <a:spLocks/>
            </p:cNvSpPr>
            <p:nvPr userDrawn="1"/>
          </p:nvSpPr>
          <p:spPr bwMode="auto">
            <a:xfrm flipH="1">
              <a:off x="1088616" y="6153150"/>
              <a:ext cx="154397" cy="155575"/>
            </a:xfrm>
            <a:custGeom>
              <a:avLst/>
              <a:gdLst>
                <a:gd name="T0" fmla="*/ 2147483647 w 129"/>
                <a:gd name="T1" fmla="*/ 2147483647 h 130"/>
                <a:gd name="T2" fmla="*/ 2147483647 w 129"/>
                <a:gd name="T3" fmla="*/ 2147483647 h 130"/>
                <a:gd name="T4" fmla="*/ 2147483647 w 129"/>
                <a:gd name="T5" fmla="*/ 2147483647 h 130"/>
                <a:gd name="T6" fmla="*/ 2147483647 w 129"/>
                <a:gd name="T7" fmla="*/ 2147483647 h 130"/>
                <a:gd name="T8" fmla="*/ 2147483647 w 129"/>
                <a:gd name="T9" fmla="*/ 2147483647 h 130"/>
                <a:gd name="T10" fmla="*/ 2147483647 w 129"/>
                <a:gd name="T11" fmla="*/ 2147483647 h 130"/>
                <a:gd name="T12" fmla="*/ 2147483647 w 129"/>
                <a:gd name="T13" fmla="*/ 2147483647 h 130"/>
                <a:gd name="T14" fmla="*/ 2147483647 w 129"/>
                <a:gd name="T15" fmla="*/ 2147483647 h 130"/>
                <a:gd name="T16" fmla="*/ 2147483647 w 129"/>
                <a:gd name="T17" fmla="*/ 2147483647 h 130"/>
                <a:gd name="T18" fmla="*/ 2147483647 w 129"/>
                <a:gd name="T19" fmla="*/ 2147483647 h 130"/>
                <a:gd name="T20" fmla="*/ 2147483647 w 129"/>
                <a:gd name="T21" fmla="*/ 2147483647 h 130"/>
                <a:gd name="T22" fmla="*/ 2147483647 w 129"/>
                <a:gd name="T23" fmla="*/ 2147483647 h 130"/>
                <a:gd name="T24" fmla="*/ 2147483647 w 129"/>
                <a:gd name="T25" fmla="*/ 2147483647 h 130"/>
                <a:gd name="T26" fmla="*/ 2147483647 w 129"/>
                <a:gd name="T27" fmla="*/ 2147483647 h 130"/>
                <a:gd name="T28" fmla="*/ 0 w 129"/>
                <a:gd name="T29" fmla="*/ 2147483647 h 130"/>
                <a:gd name="T30" fmla="*/ 2147483647 w 129"/>
                <a:gd name="T31" fmla="*/ 2147483647 h 130"/>
                <a:gd name="T32" fmla="*/ 2147483647 w 129"/>
                <a:gd name="T33" fmla="*/ 2147483647 h 130"/>
                <a:gd name="T34" fmla="*/ 2147483647 w 129"/>
                <a:gd name="T35" fmla="*/ 2147483647 h 130"/>
                <a:gd name="T36" fmla="*/ 2147483647 w 129"/>
                <a:gd name="T37" fmla="*/ 2147483647 h 130"/>
                <a:gd name="T38" fmla="*/ 2147483647 w 129"/>
                <a:gd name="T39" fmla="*/ 2147483647 h 130"/>
                <a:gd name="T40" fmla="*/ 2147483647 w 129"/>
                <a:gd name="T41" fmla="*/ 2147483647 h 130"/>
                <a:gd name="T42" fmla="*/ 2147483647 w 129"/>
                <a:gd name="T43" fmla="*/ 2147483647 h 130"/>
                <a:gd name="T44" fmla="*/ 2147483647 w 129"/>
                <a:gd name="T45" fmla="*/ 2147483647 h 130"/>
                <a:gd name="T46" fmla="*/ 2147483647 w 129"/>
                <a:gd name="T47" fmla="*/ 2147483647 h 130"/>
                <a:gd name="T48" fmla="*/ 2147483647 w 129"/>
                <a:gd name="T49" fmla="*/ 2147483647 h 130"/>
                <a:gd name="T50" fmla="*/ 2147483647 w 129"/>
                <a:gd name="T51" fmla="*/ 2147483647 h 130"/>
                <a:gd name="T52" fmla="*/ 2147483647 w 129"/>
                <a:gd name="T53" fmla="*/ 2147483647 h 130"/>
                <a:gd name="T54" fmla="*/ 2147483647 w 129"/>
                <a:gd name="T55" fmla="*/ 2147483647 h 130"/>
                <a:gd name="T56" fmla="*/ 2147483647 w 129"/>
                <a:gd name="T57" fmla="*/ 2147483647 h 1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nvGrpSpPr>
            <p:cNvPr id="2084" name="Group 48"/>
            <p:cNvGrpSpPr>
              <a:grpSpLocks/>
            </p:cNvGrpSpPr>
            <p:nvPr userDrawn="1"/>
          </p:nvGrpSpPr>
          <p:grpSpPr bwMode="auto">
            <a:xfrm>
              <a:off x="603252" y="4833897"/>
              <a:ext cx="607348" cy="609642"/>
              <a:chOff x="2051052" y="5522596"/>
              <a:chExt cx="892175" cy="895542"/>
            </a:xfrm>
          </p:grpSpPr>
          <p:sp>
            <p:nvSpPr>
              <p:cNvPr id="2095" name="Freeform 5"/>
              <p:cNvSpPr>
                <a:spLocks/>
              </p:cNvSpPr>
              <p:nvPr userDrawn="1"/>
            </p:nvSpPr>
            <p:spPr bwMode="auto">
              <a:xfrm flipH="1">
                <a:off x="2410971" y="6282882"/>
                <a:ext cx="7014" cy="13992"/>
              </a:xfrm>
              <a:custGeom>
                <a:avLst/>
                <a:gdLst>
                  <a:gd name="T0" fmla="*/ 2147483647 w 4"/>
                  <a:gd name="T1" fmla="*/ 2147483647 h 8"/>
                  <a:gd name="T2" fmla="*/ 0 w 4"/>
                  <a:gd name="T3" fmla="*/ 0 h 8"/>
                  <a:gd name="T4" fmla="*/ 2147483647 w 4"/>
                  <a:gd name="T5" fmla="*/ 2147483647 h 8"/>
                  <a:gd name="T6" fmla="*/ 0 60000 65536"/>
                  <a:gd name="T7" fmla="*/ 0 60000 65536"/>
                  <a:gd name="T8" fmla="*/ 0 60000 65536"/>
                </a:gdLst>
                <a:ahLst/>
                <a:cxnLst>
                  <a:cxn ang="T6">
                    <a:pos x="T0" y="T1"/>
                  </a:cxn>
                  <a:cxn ang="T7">
                    <a:pos x="T2" y="T3"/>
                  </a:cxn>
                  <a:cxn ang="T8">
                    <a:pos x="T4" y="T5"/>
                  </a:cxn>
                </a:cxnLst>
                <a:rect l="0" t="0" r="r" b="b"/>
                <a:pathLst>
                  <a:path w="4" h="8">
                    <a:moveTo>
                      <a:pt x="4" y="8"/>
                    </a:moveTo>
                    <a:lnTo>
                      <a:pt x="0" y="0"/>
                    </a:lnTo>
                    <a:lnTo>
                      <a:pt x="4" y="8"/>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96" name="Line 6"/>
              <p:cNvSpPr>
                <a:spLocks noChangeShapeType="1"/>
              </p:cNvSpPr>
              <p:nvPr userDrawn="1"/>
            </p:nvSpPr>
            <p:spPr bwMode="auto">
              <a:xfrm flipV="1">
                <a:off x="2410971" y="6282882"/>
                <a:ext cx="7014" cy="13992"/>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2" name="Freeform 32"/>
              <p:cNvSpPr>
                <a:spLocks/>
              </p:cNvSpPr>
              <p:nvPr userDrawn="1"/>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100" name="Freeform 33"/>
              <p:cNvSpPr>
                <a:spLocks/>
              </p:cNvSpPr>
              <p:nvPr userDrawn="1"/>
            </p:nvSpPr>
            <p:spPr bwMode="auto">
              <a:xfrm flipH="1">
                <a:off x="2216902" y="5688226"/>
                <a:ext cx="561164" cy="564339"/>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2147483647 w 95"/>
                  <a:gd name="T19" fmla="*/ 2147483647 h 95"/>
                  <a:gd name="T20" fmla="*/ 2147483647 w 95"/>
                  <a:gd name="T21" fmla="*/ 2147483647 h 95"/>
                  <a:gd name="T22" fmla="*/ 2147483647 w 95"/>
                  <a:gd name="T23" fmla="*/ 2147483647 h 95"/>
                  <a:gd name="T24" fmla="*/ 2147483647 w 95"/>
                  <a:gd name="T25" fmla="*/ 2147483647 h 95"/>
                  <a:gd name="T26" fmla="*/ 2147483647 w 95"/>
                  <a:gd name="T27" fmla="*/ 2147483647 h 95"/>
                  <a:gd name="T28" fmla="*/ 2147483647 w 95"/>
                  <a:gd name="T29" fmla="*/ 2147483647 h 95"/>
                  <a:gd name="T30" fmla="*/ 2147483647 w 95"/>
                  <a:gd name="T31" fmla="*/ 2147483647 h 95"/>
                  <a:gd name="T32" fmla="*/ 2147483647 w 9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4" name="Freeform 32"/>
              <p:cNvSpPr>
                <a:spLocks/>
              </p:cNvSpPr>
              <p:nvPr userDrawn="1"/>
            </p:nvSpPr>
            <p:spPr bwMode="auto">
              <a:xfrm flipH="1">
                <a:off x="2305753" y="5776841"/>
                <a:ext cx="383462" cy="387109"/>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5" name="Oval 54"/>
              <p:cNvSpPr/>
              <p:nvPr userDrawn="1"/>
            </p:nvSpPr>
            <p:spPr>
              <a:xfrm>
                <a:off x="2420324" y="5893440"/>
                <a:ext cx="154320" cy="153911"/>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grpSp>
          <p:nvGrpSpPr>
            <p:cNvPr id="2085" name="Group 55"/>
            <p:cNvGrpSpPr>
              <a:grpSpLocks/>
            </p:cNvGrpSpPr>
            <p:nvPr userDrawn="1"/>
          </p:nvGrpSpPr>
          <p:grpSpPr bwMode="auto">
            <a:xfrm rot="-1723318">
              <a:off x="80098" y="1916305"/>
              <a:ext cx="878030" cy="874332"/>
              <a:chOff x="4277517" y="3752400"/>
              <a:chExt cx="1154448" cy="1149586"/>
            </a:xfrm>
          </p:grpSpPr>
          <p:sp>
            <p:nvSpPr>
              <p:cNvPr id="2086" name="Freeform 56"/>
              <p:cNvSpPr>
                <a:spLocks/>
              </p:cNvSpPr>
              <p:nvPr userDrawn="1"/>
            </p:nvSpPr>
            <p:spPr bwMode="auto">
              <a:xfrm rot="21259688" flipH="1">
                <a:off x="4276743" y="3751939"/>
                <a:ext cx="1155234" cy="1150086"/>
              </a:xfrm>
              <a:custGeom>
                <a:avLst/>
                <a:gdLst>
                  <a:gd name="T0" fmla="*/ 2147483647 w 355"/>
                  <a:gd name="T1" fmla="*/ 2147483647 h 352"/>
                  <a:gd name="T2" fmla="*/ 2147483647 w 355"/>
                  <a:gd name="T3" fmla="*/ 2147483647 h 352"/>
                  <a:gd name="T4" fmla="*/ 2147483647 w 355"/>
                  <a:gd name="T5" fmla="*/ 2147483647 h 352"/>
                  <a:gd name="T6" fmla="*/ 2147483647 w 355"/>
                  <a:gd name="T7" fmla="*/ 2147483647 h 352"/>
                  <a:gd name="T8" fmla="*/ 2147483647 w 355"/>
                  <a:gd name="T9" fmla="*/ 2147483647 h 352"/>
                  <a:gd name="T10" fmla="*/ 2147483647 w 355"/>
                  <a:gd name="T11" fmla="*/ 2147483647 h 352"/>
                  <a:gd name="T12" fmla="*/ 2147483647 w 355"/>
                  <a:gd name="T13" fmla="*/ 2147483647 h 352"/>
                  <a:gd name="T14" fmla="*/ 2147483647 w 355"/>
                  <a:gd name="T15" fmla="*/ 2147483647 h 352"/>
                  <a:gd name="T16" fmla="*/ 2147483647 w 355"/>
                  <a:gd name="T17" fmla="*/ 2147483647 h 352"/>
                  <a:gd name="T18" fmla="*/ 2147483647 w 355"/>
                  <a:gd name="T19" fmla="*/ 2147483647 h 352"/>
                  <a:gd name="T20" fmla="*/ 2147483647 w 355"/>
                  <a:gd name="T21" fmla="*/ 2147483647 h 352"/>
                  <a:gd name="T22" fmla="*/ 2147483647 w 355"/>
                  <a:gd name="T23" fmla="*/ 2147483647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8" name="Freeform 35"/>
              <p:cNvSpPr>
                <a:spLocks/>
              </p:cNvSpPr>
              <p:nvPr userDrawn="1"/>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9" name="Freeform 41"/>
              <p:cNvSpPr>
                <a:spLocks/>
              </p:cNvSpPr>
              <p:nvPr userDrawn="1"/>
            </p:nvSpPr>
            <p:spPr bwMode="auto">
              <a:xfrm rot="756312" flipH="1">
                <a:off x="4402312" y="3854214"/>
                <a:ext cx="904096" cy="945534"/>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91" name="Freeform 41"/>
              <p:cNvSpPr>
                <a:spLocks/>
              </p:cNvSpPr>
              <p:nvPr userDrawn="1"/>
            </p:nvSpPr>
            <p:spPr bwMode="auto">
              <a:xfrm rot="19656312" flipH="1">
                <a:off x="4605697" y="4075120"/>
                <a:ext cx="468790" cy="490508"/>
              </a:xfrm>
              <a:custGeom>
                <a:avLst/>
                <a:gdLst>
                  <a:gd name="T0" fmla="*/ 2147483647 w 179"/>
                  <a:gd name="T1" fmla="*/ 2147483647 h 186"/>
                  <a:gd name="T2" fmla="*/ 2147483647 w 179"/>
                  <a:gd name="T3" fmla="*/ 2147483647 h 186"/>
                  <a:gd name="T4" fmla="*/ 2147483647 w 179"/>
                  <a:gd name="T5" fmla="*/ 2147483647 h 186"/>
                  <a:gd name="T6" fmla="*/ 2147483647 w 179"/>
                  <a:gd name="T7" fmla="*/ 2147483647 h 186"/>
                  <a:gd name="T8" fmla="*/ 2147483647 w 179"/>
                  <a:gd name="T9" fmla="*/ 2147483647 h 186"/>
                  <a:gd name="T10" fmla="*/ 2147483647 w 179"/>
                  <a:gd name="T11" fmla="*/ 2147483647 h 186"/>
                  <a:gd name="T12" fmla="*/ 2147483647 w 179"/>
                  <a:gd name="T13" fmla="*/ 2147483647 h 186"/>
                  <a:gd name="T14" fmla="*/ 2147483647 w 179"/>
                  <a:gd name="T15" fmla="*/ 2147483647 h 186"/>
                  <a:gd name="T16" fmla="*/ 2147483647 w 179"/>
                  <a:gd name="T17" fmla="*/ 2147483647 h 186"/>
                  <a:gd name="T18" fmla="*/ 2147483647 w 179"/>
                  <a:gd name="T19" fmla="*/ 2147483647 h 186"/>
                  <a:gd name="T20" fmla="*/ 2147483647 w 179"/>
                  <a:gd name="T21" fmla="*/ 2147483647 h 186"/>
                  <a:gd name="T22" fmla="*/ 2147483647 w 179"/>
                  <a:gd name="T23" fmla="*/ 2147483647 h 186"/>
                  <a:gd name="T24" fmla="*/ 2147483647 w 179"/>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1" name="Freeform 42"/>
              <p:cNvSpPr>
                <a:spLocks/>
              </p:cNvSpPr>
              <p:nvPr userDrawn="1"/>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grpSp>
      <p:sp>
        <p:nvSpPr>
          <p:cNvPr id="2052" name="Title Placeholder 1"/>
          <p:cNvSpPr>
            <a:spLocks noGrp="1"/>
          </p:cNvSpPr>
          <p:nvPr>
            <p:ph type="title"/>
            <p:custDataLst>
              <p:tags r:id="rId22"/>
            </p:custDataLst>
          </p:nvPr>
        </p:nvSpPr>
        <p:spPr bwMode="auto">
          <a:xfrm>
            <a:off x="978736" y="0"/>
            <a:ext cx="914439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3" name="Text Placeholder 2"/>
          <p:cNvSpPr>
            <a:spLocks noGrp="1"/>
          </p:cNvSpPr>
          <p:nvPr>
            <p:ph type="body" idx="1"/>
            <p:custDataLst>
              <p:tags r:id="rId23"/>
            </p:custDataLst>
          </p:nvPr>
        </p:nvSpPr>
        <p:spPr bwMode="auto">
          <a:xfrm>
            <a:off x="1524598" y="1900238"/>
            <a:ext cx="914280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custDataLst>
              <p:tags r:id="rId24"/>
            </p:custDataLst>
          </p:nvPr>
        </p:nvSpPr>
        <p:spPr>
          <a:xfrm>
            <a:off x="1029660" y="6621463"/>
            <a:ext cx="8001747" cy="201612"/>
          </a:xfrm>
          <a:prstGeom prst="rect">
            <a:avLst/>
          </a:prstGeom>
        </p:spPr>
        <p:txBody>
          <a:bodyPr vert="horz" lIns="91440" tIns="45720" rIns="91440" bIns="45720" rtlCol="0" anchor="ctr"/>
          <a:lstStyle>
            <a:lvl1pPr algn="l">
              <a:defRPr sz="600">
                <a:solidFill>
                  <a:srgbClr val="1D5253"/>
                </a:solidFill>
              </a:defRPr>
            </a:lvl1pPr>
          </a:lstStyle>
          <a:p>
            <a:pPr eaLnBrk="0" fontAlgn="base" hangingPunct="0">
              <a:spcBef>
                <a:spcPct val="0"/>
              </a:spcBef>
              <a:spcAft>
                <a:spcPct val="0"/>
              </a:spcAft>
              <a:defRPr/>
            </a:pPr>
            <a:r>
              <a:rPr lang="en-US">
                <a:latin typeface="Comic Sans MS" panose="030F0702030302020204" pitchFamily="66" charset="0"/>
              </a:rPr>
              <a:t>University of Kansas/ Center for Research on Learning  2003</a:t>
            </a:r>
          </a:p>
        </p:txBody>
      </p:sp>
    </p:spTree>
    <p:extLst>
      <p:ext uri="{BB962C8B-B14F-4D97-AF65-F5344CB8AC3E}">
        <p14:creationId xmlns:p14="http://schemas.microsoft.com/office/powerpoint/2010/main" val="55298033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Lst>
  <p:transition spd="med">
    <p:fade/>
  </p:transition>
  <p:timing>
    <p:tnLst>
      <p:par>
        <p:cTn id="1" dur="indefinite" restart="never" nodeType="tmRoot"/>
      </p:par>
    </p:tnLst>
  </p:timing>
  <p:txStyles>
    <p:titleStyle>
      <a:lvl1pPr algn="l" rtl="0" eaLnBrk="0" fontAlgn="base" hangingPunct="0">
        <a:lnSpc>
          <a:spcPct val="90000"/>
        </a:lnSpc>
        <a:spcBef>
          <a:spcPct val="0"/>
        </a:spcBef>
        <a:spcAft>
          <a:spcPct val="0"/>
        </a:spcAft>
        <a:defRPr sz="3600" kern="1200">
          <a:solidFill>
            <a:srgbClr val="163E3E"/>
          </a:solidFill>
          <a:latin typeface="+mj-lt"/>
          <a:ea typeface="+mj-ea"/>
          <a:cs typeface="+mj-cs"/>
        </a:defRPr>
      </a:lvl1pPr>
      <a:lvl2pPr algn="l" rtl="0" eaLnBrk="0" fontAlgn="base" hangingPunct="0">
        <a:lnSpc>
          <a:spcPct val="90000"/>
        </a:lnSpc>
        <a:spcBef>
          <a:spcPct val="0"/>
        </a:spcBef>
        <a:spcAft>
          <a:spcPct val="0"/>
        </a:spcAft>
        <a:defRPr sz="3600">
          <a:solidFill>
            <a:srgbClr val="163E3E"/>
          </a:solidFill>
          <a:latin typeface="Century Schoolbook" pitchFamily="18" charset="0"/>
        </a:defRPr>
      </a:lvl2pPr>
      <a:lvl3pPr algn="l" rtl="0" eaLnBrk="0" fontAlgn="base" hangingPunct="0">
        <a:lnSpc>
          <a:spcPct val="90000"/>
        </a:lnSpc>
        <a:spcBef>
          <a:spcPct val="0"/>
        </a:spcBef>
        <a:spcAft>
          <a:spcPct val="0"/>
        </a:spcAft>
        <a:defRPr sz="3600">
          <a:solidFill>
            <a:srgbClr val="163E3E"/>
          </a:solidFill>
          <a:latin typeface="Century Schoolbook" pitchFamily="18" charset="0"/>
        </a:defRPr>
      </a:lvl3pPr>
      <a:lvl4pPr algn="l" rtl="0" eaLnBrk="0" fontAlgn="base" hangingPunct="0">
        <a:lnSpc>
          <a:spcPct val="90000"/>
        </a:lnSpc>
        <a:spcBef>
          <a:spcPct val="0"/>
        </a:spcBef>
        <a:spcAft>
          <a:spcPct val="0"/>
        </a:spcAft>
        <a:defRPr sz="3600">
          <a:solidFill>
            <a:srgbClr val="163E3E"/>
          </a:solidFill>
          <a:latin typeface="Century Schoolbook" pitchFamily="18" charset="0"/>
        </a:defRPr>
      </a:lvl4pPr>
      <a:lvl5pPr algn="l" rtl="0" eaLnBrk="0" fontAlgn="base" hangingPunct="0">
        <a:lnSpc>
          <a:spcPct val="90000"/>
        </a:lnSpc>
        <a:spcBef>
          <a:spcPct val="0"/>
        </a:spcBef>
        <a:spcAft>
          <a:spcPct val="0"/>
        </a:spcAft>
        <a:defRPr sz="3600">
          <a:solidFill>
            <a:srgbClr val="163E3E"/>
          </a:solidFill>
          <a:latin typeface="Century Schoolbook" pitchFamily="18" charset="0"/>
        </a:defRPr>
      </a:lvl5pPr>
      <a:lvl6pPr marL="342900" algn="l" rtl="0" fontAlgn="base">
        <a:lnSpc>
          <a:spcPct val="90000"/>
        </a:lnSpc>
        <a:spcBef>
          <a:spcPct val="0"/>
        </a:spcBef>
        <a:spcAft>
          <a:spcPct val="0"/>
        </a:spcAft>
        <a:defRPr sz="3600">
          <a:solidFill>
            <a:srgbClr val="163E3E"/>
          </a:solidFill>
          <a:latin typeface="Century Schoolbook" pitchFamily="18" charset="0"/>
        </a:defRPr>
      </a:lvl6pPr>
      <a:lvl7pPr marL="685800" algn="l" rtl="0" fontAlgn="base">
        <a:lnSpc>
          <a:spcPct val="90000"/>
        </a:lnSpc>
        <a:spcBef>
          <a:spcPct val="0"/>
        </a:spcBef>
        <a:spcAft>
          <a:spcPct val="0"/>
        </a:spcAft>
        <a:defRPr sz="3600">
          <a:solidFill>
            <a:srgbClr val="163E3E"/>
          </a:solidFill>
          <a:latin typeface="Century Schoolbook" pitchFamily="18" charset="0"/>
        </a:defRPr>
      </a:lvl7pPr>
      <a:lvl8pPr marL="1028700" algn="l" rtl="0" fontAlgn="base">
        <a:lnSpc>
          <a:spcPct val="90000"/>
        </a:lnSpc>
        <a:spcBef>
          <a:spcPct val="0"/>
        </a:spcBef>
        <a:spcAft>
          <a:spcPct val="0"/>
        </a:spcAft>
        <a:defRPr sz="3600">
          <a:solidFill>
            <a:srgbClr val="163E3E"/>
          </a:solidFill>
          <a:latin typeface="Century Schoolbook" pitchFamily="18" charset="0"/>
        </a:defRPr>
      </a:lvl8pPr>
      <a:lvl9pPr marL="1371600" algn="l" rtl="0" fontAlgn="base">
        <a:lnSpc>
          <a:spcPct val="90000"/>
        </a:lnSpc>
        <a:spcBef>
          <a:spcPct val="0"/>
        </a:spcBef>
        <a:spcAft>
          <a:spcPct val="0"/>
        </a:spcAft>
        <a:defRPr sz="3600">
          <a:solidFill>
            <a:srgbClr val="163E3E"/>
          </a:solidFill>
          <a:latin typeface="Century Schoolbook" pitchFamily="18" charset="0"/>
        </a:defRPr>
      </a:lvl9pPr>
    </p:titleStyle>
    <p:bodyStyle>
      <a:lvl1pPr marL="204788" indent="-171450" algn="l" rtl="0" eaLnBrk="0" fontAlgn="base" hangingPunct="0">
        <a:lnSpc>
          <a:spcPct val="90000"/>
        </a:lnSpc>
        <a:spcBef>
          <a:spcPts val="1350"/>
        </a:spcBef>
        <a:spcAft>
          <a:spcPct val="0"/>
        </a:spcAft>
        <a:buSzPct val="90000"/>
        <a:buFont typeface="Arial" panose="020B0604020202020204" pitchFamily="34" charset="0"/>
        <a:buChar char="•"/>
        <a:defRPr sz="2700" kern="1200">
          <a:solidFill>
            <a:srgbClr val="0E2929"/>
          </a:solidFill>
          <a:latin typeface="+mn-lt"/>
          <a:ea typeface="+mn-ea"/>
          <a:cs typeface="+mn-cs"/>
        </a:defRPr>
      </a:lvl1pPr>
      <a:lvl2pPr marL="445294" indent="-171450" algn="l" rtl="0" eaLnBrk="0" fontAlgn="base" hangingPunct="0">
        <a:lnSpc>
          <a:spcPct val="90000"/>
        </a:lnSpc>
        <a:spcBef>
          <a:spcPts val="750"/>
        </a:spcBef>
        <a:spcAft>
          <a:spcPct val="0"/>
        </a:spcAft>
        <a:buSzPct val="90000"/>
        <a:buFont typeface="Arial" panose="020B0604020202020204" pitchFamily="34" charset="0"/>
        <a:buChar char="•"/>
        <a:defRPr sz="2400" kern="1200">
          <a:solidFill>
            <a:srgbClr val="0E2929"/>
          </a:solidFill>
          <a:latin typeface="+mn-lt"/>
          <a:ea typeface="+mn-ea"/>
          <a:cs typeface="+mn-cs"/>
        </a:defRPr>
      </a:lvl2pPr>
      <a:lvl3pPr marL="685800" indent="-171450" algn="l" rtl="0" eaLnBrk="0" fontAlgn="base" hangingPunct="0">
        <a:lnSpc>
          <a:spcPct val="90000"/>
        </a:lnSpc>
        <a:spcBef>
          <a:spcPts val="600"/>
        </a:spcBef>
        <a:spcAft>
          <a:spcPct val="0"/>
        </a:spcAft>
        <a:buSzPct val="90000"/>
        <a:buFont typeface="Arial" panose="020B0604020202020204" pitchFamily="34" charset="0"/>
        <a:buChar char="•"/>
        <a:defRPr sz="2100" kern="1200">
          <a:solidFill>
            <a:srgbClr val="0E2929"/>
          </a:solidFill>
          <a:latin typeface="+mn-lt"/>
          <a:ea typeface="+mn-ea"/>
          <a:cs typeface="+mn-cs"/>
        </a:defRPr>
      </a:lvl3pPr>
      <a:lvl4pPr marL="925116" indent="-171450" algn="l" rtl="0" eaLnBrk="0" fontAlgn="base" hangingPunct="0">
        <a:lnSpc>
          <a:spcPct val="90000"/>
        </a:lnSpc>
        <a:spcBef>
          <a:spcPts val="600"/>
        </a:spcBef>
        <a:spcAft>
          <a:spcPct val="0"/>
        </a:spcAft>
        <a:buSzPct val="90000"/>
        <a:buFont typeface="Arial" panose="020B0604020202020204" pitchFamily="34" charset="0"/>
        <a:buChar char="•"/>
        <a:defRPr sz="1050" kern="1200">
          <a:solidFill>
            <a:srgbClr val="0E2929"/>
          </a:solidFill>
          <a:latin typeface="+mn-lt"/>
          <a:ea typeface="+mn-ea"/>
          <a:cs typeface="+mn-cs"/>
        </a:defRPr>
      </a:lvl4pPr>
      <a:lvl5pPr marL="1165622" indent="-171450" algn="l" rtl="0" eaLnBrk="0" fontAlgn="base" hangingPunct="0">
        <a:lnSpc>
          <a:spcPct val="90000"/>
        </a:lnSpc>
        <a:spcBef>
          <a:spcPts val="600"/>
        </a:spcBef>
        <a:spcAft>
          <a:spcPct val="0"/>
        </a:spcAft>
        <a:buSzPct val="90000"/>
        <a:buFont typeface="Arial" panose="020B0604020202020204" pitchFamily="34" charset="0"/>
        <a:buChar char="•"/>
        <a:defRPr sz="1050" kern="1200">
          <a:solidFill>
            <a:srgbClr val="0E2929"/>
          </a:solidFill>
          <a:latin typeface="+mn-lt"/>
          <a:ea typeface="+mn-ea"/>
          <a:cs typeface="+mn-cs"/>
        </a:defRPr>
      </a:lvl5pPr>
      <a:lvl6pPr marL="1405890" indent="-171450" algn="l" defTabSz="685800" rtl="0" eaLnBrk="1" latinLnBrk="0" hangingPunct="1">
        <a:lnSpc>
          <a:spcPct val="90000"/>
        </a:lnSpc>
        <a:spcBef>
          <a:spcPts val="600"/>
        </a:spcBef>
        <a:buSzPct val="90000"/>
        <a:buFont typeface="Arial" panose="020B0604020202020204" pitchFamily="34" charset="0"/>
        <a:buChar char="•"/>
        <a:defRPr sz="1050" kern="1200">
          <a:solidFill>
            <a:schemeClr val="tx1"/>
          </a:solidFill>
          <a:latin typeface="+mn-lt"/>
          <a:ea typeface="+mn-ea"/>
          <a:cs typeface="+mn-cs"/>
        </a:defRPr>
      </a:lvl6pPr>
      <a:lvl7pPr marL="1645920" indent="-171450" algn="l" defTabSz="685800" rtl="0" eaLnBrk="1" latinLnBrk="0" hangingPunct="1">
        <a:lnSpc>
          <a:spcPct val="90000"/>
        </a:lnSpc>
        <a:spcBef>
          <a:spcPts val="600"/>
        </a:spcBef>
        <a:buSzPct val="90000"/>
        <a:buFont typeface="Arial" panose="020B0604020202020204" pitchFamily="34" charset="0"/>
        <a:buChar char="•"/>
        <a:defRPr sz="1050" kern="1200">
          <a:solidFill>
            <a:schemeClr val="tx1"/>
          </a:solidFill>
          <a:latin typeface="+mn-lt"/>
          <a:ea typeface="+mn-ea"/>
          <a:cs typeface="+mn-cs"/>
        </a:defRPr>
      </a:lvl7pPr>
      <a:lvl8pPr marL="1885950" indent="-171450" algn="l" defTabSz="685800" rtl="0" eaLnBrk="1" latinLnBrk="0" hangingPunct="1">
        <a:lnSpc>
          <a:spcPct val="90000"/>
        </a:lnSpc>
        <a:spcBef>
          <a:spcPts val="600"/>
        </a:spcBef>
        <a:buSzPct val="90000"/>
        <a:buFont typeface="Arial" panose="020B0604020202020204" pitchFamily="34" charset="0"/>
        <a:buChar char="•"/>
        <a:defRPr sz="1050" kern="1200">
          <a:solidFill>
            <a:schemeClr val="tx1"/>
          </a:solidFill>
          <a:latin typeface="+mn-lt"/>
          <a:ea typeface="+mn-ea"/>
          <a:cs typeface="+mn-cs"/>
        </a:defRPr>
      </a:lvl8pPr>
      <a:lvl9pPr marL="2125980" indent="-171450" algn="l" defTabSz="685800" rtl="0" eaLnBrk="1" latinLnBrk="0" hangingPunct="1">
        <a:lnSpc>
          <a:spcPct val="90000"/>
        </a:lnSpc>
        <a:spcBef>
          <a:spcPts val="600"/>
        </a:spcBef>
        <a:buSzPct val="90000"/>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6FCFC"/>
            </a:gs>
            <a:gs pos="62000">
              <a:srgbClr val="CDEDED"/>
            </a:gs>
            <a:gs pos="74001">
              <a:srgbClr val="CDEDED"/>
            </a:gs>
            <a:gs pos="100000">
              <a:srgbClr val="97DADA"/>
            </a:gs>
          </a:gsLst>
          <a:lin ang="5400000" scaled="1"/>
        </a:gradFill>
        <a:effectLst/>
      </p:bgPr>
    </p:bg>
    <p:spTree>
      <p:nvGrpSpPr>
        <p:cNvPr id="1" name=""/>
        <p:cNvGrpSpPr/>
        <p:nvPr/>
      </p:nvGrpSpPr>
      <p:grpSpPr>
        <a:xfrm>
          <a:off x="0" y="0"/>
          <a:ext cx="0" cy="0"/>
          <a:chOff x="0" y="0"/>
          <a:chExt cx="0" cy="0"/>
        </a:xfrm>
      </p:grpSpPr>
      <p:pic>
        <p:nvPicPr>
          <p:cNvPr id="2050" name="Picture 1039" descr="sim_2color_sig"/>
          <p:cNvPicPr>
            <a:picLocks noChangeAspect="1" noChangeArrowheads="1"/>
          </p:cNvPicPr>
          <p:nvPr userDrawn="1">
            <p:custDataLst>
              <p:tags r:id="rId20"/>
            </p:custDataLst>
          </p:nvPr>
        </p:nvPicPr>
        <p:blipFill>
          <a:blip r:embed="rId25">
            <a:extLst>
              <a:ext uri="{28A0092B-C50C-407E-A947-70E740481C1C}">
                <a14:useLocalDpi xmlns:a14="http://schemas.microsoft.com/office/drawing/2010/main" val="0"/>
              </a:ext>
            </a:extLst>
          </a:blip>
          <a:srcRect/>
          <a:stretch>
            <a:fillRect/>
          </a:stretch>
        </p:blipFill>
        <p:spPr bwMode="auto">
          <a:xfrm>
            <a:off x="10909303" y="6308725"/>
            <a:ext cx="1072629"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1" name="Group 61"/>
          <p:cNvGrpSpPr>
            <a:grpSpLocks/>
          </p:cNvGrpSpPr>
          <p:nvPr>
            <p:custDataLst>
              <p:tags r:id="rId21"/>
            </p:custDataLst>
          </p:nvPr>
        </p:nvGrpSpPr>
        <p:grpSpPr bwMode="auto">
          <a:xfrm>
            <a:off x="44561" y="1370016"/>
            <a:ext cx="1198353" cy="5487987"/>
            <a:chOff x="44450" y="1370013"/>
            <a:chExt cx="1198563" cy="5487987"/>
          </a:xfrm>
        </p:grpSpPr>
        <p:sp>
          <p:nvSpPr>
            <p:cNvPr id="2055" name="Freeform 5"/>
            <p:cNvSpPr>
              <a:spLocks/>
            </p:cNvSpPr>
            <p:nvPr userDrawn="1"/>
          </p:nvSpPr>
          <p:spPr bwMode="auto">
            <a:xfrm flipH="1">
              <a:off x="278433" y="6858000"/>
              <a:ext cx="12734" cy="0"/>
            </a:xfrm>
            <a:custGeom>
              <a:avLst/>
              <a:gdLst>
                <a:gd name="T0" fmla="*/ 2147483647 w 8"/>
                <a:gd name="T1" fmla="*/ 0 w 8"/>
                <a:gd name="T2" fmla="*/ 2147483647 w 8"/>
                <a:gd name="T3" fmla="*/ 0 60000 65536"/>
                <a:gd name="T4" fmla="*/ 0 60000 65536"/>
                <a:gd name="T5" fmla="*/ 0 60000 65536"/>
              </a:gdLst>
              <a:ahLst/>
              <a:cxnLst>
                <a:cxn ang="T3">
                  <a:pos x="T0" y="0"/>
                </a:cxn>
                <a:cxn ang="T4">
                  <a:pos x="T1" y="0"/>
                </a:cxn>
                <a:cxn ang="T5">
                  <a:pos x="T2" y="0"/>
                </a:cxn>
              </a:cxnLst>
              <a:rect l="0" t="0" r="r" b="b"/>
              <a:pathLst>
                <a:path w="8">
                  <a:moveTo>
                    <a:pt x="8" y="0"/>
                  </a:moveTo>
                  <a:lnTo>
                    <a:pt x="0" y="0"/>
                  </a:lnTo>
                  <a:lnTo>
                    <a:pt x="8"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56" name="Line 6"/>
            <p:cNvSpPr>
              <a:spLocks noChangeShapeType="1"/>
            </p:cNvSpPr>
            <p:nvPr userDrawn="1"/>
          </p:nvSpPr>
          <p:spPr bwMode="auto">
            <a:xfrm>
              <a:off x="278433" y="6858000"/>
              <a:ext cx="12734"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1" name="Freeform 7"/>
            <p:cNvSpPr>
              <a:spLocks/>
            </p:cNvSpPr>
            <p:nvPr userDrawn="1"/>
          </p:nvSpPr>
          <p:spPr bwMode="auto">
            <a:xfrm flipH="1">
              <a:off x="117669" y="5873750"/>
              <a:ext cx="173498" cy="984250"/>
            </a:xfrm>
            <a:custGeom>
              <a:avLst/>
              <a:gdLst>
                <a:gd name="T0" fmla="*/ 0 w 70"/>
                <a:gd name="T1" fmla="*/ 402 h 402"/>
                <a:gd name="T2" fmla="*/ 0 w 70"/>
                <a:gd name="T3" fmla="*/ 1 h 402"/>
                <a:gd name="T4" fmla="*/ 4 w 70"/>
                <a:gd name="T5" fmla="*/ 0 h 402"/>
                <a:gd name="T6" fmla="*/ 5 w 70"/>
                <a:gd name="T7" fmla="*/ 402 h 402"/>
              </a:gdLst>
              <a:ahLst/>
              <a:cxnLst>
                <a:cxn ang="0">
                  <a:pos x="T0" y="T1"/>
                </a:cxn>
                <a:cxn ang="0">
                  <a:pos x="T2" y="T3"/>
                </a:cxn>
                <a:cxn ang="0">
                  <a:pos x="T4" y="T5"/>
                </a:cxn>
                <a:cxn ang="0">
                  <a:pos x="T6" y="T7"/>
                </a:cxn>
              </a:cxnLst>
              <a:rect l="0" t="0" r="r" b="b"/>
              <a:pathLst>
                <a:path w="70" h="402">
                  <a:moveTo>
                    <a:pt x="0" y="402"/>
                  </a:moveTo>
                  <a:cubicBezTo>
                    <a:pt x="66" y="232"/>
                    <a:pt x="1" y="4"/>
                    <a:pt x="0" y="1"/>
                  </a:cubicBezTo>
                  <a:cubicBezTo>
                    <a:pt x="4" y="0"/>
                    <a:pt x="4" y="0"/>
                    <a:pt x="4" y="0"/>
                  </a:cubicBezTo>
                  <a:cubicBezTo>
                    <a:pt x="5" y="2"/>
                    <a:pt x="70" y="231"/>
                    <a:pt x="5" y="402"/>
                  </a:cubicBezTo>
                </a:path>
              </a:pathLst>
            </a:custGeom>
            <a:solidFill>
              <a:schemeClr val="accent2">
                <a:lumMod val="75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2" name="Freeform 8"/>
            <p:cNvSpPr>
              <a:spLocks/>
            </p:cNvSpPr>
            <p:nvPr userDrawn="1"/>
          </p:nvSpPr>
          <p:spPr bwMode="auto">
            <a:xfrm flipH="1">
              <a:off x="79468" y="3760788"/>
              <a:ext cx="87545" cy="76200"/>
            </a:xfrm>
            <a:custGeom>
              <a:avLst/>
              <a:gdLst>
                <a:gd name="T0" fmla="*/ 21 w 36"/>
                <a:gd name="T1" fmla="*/ 29 h 31"/>
                <a:gd name="T2" fmla="*/ 1 w 36"/>
                <a:gd name="T3" fmla="*/ 19 h 31"/>
                <a:gd name="T4" fmla="*/ 16 w 36"/>
                <a:gd name="T5" fmla="*/ 2 h 31"/>
                <a:gd name="T6" fmla="*/ 35 w 36"/>
                <a:gd name="T7" fmla="*/ 13 h 31"/>
                <a:gd name="T8" fmla="*/ 21 w 36"/>
                <a:gd name="T9" fmla="*/ 29 h 31"/>
              </a:gdLst>
              <a:ahLst/>
              <a:cxnLst>
                <a:cxn ang="0">
                  <a:pos x="T0" y="T1"/>
                </a:cxn>
                <a:cxn ang="0">
                  <a:pos x="T2" y="T3"/>
                </a:cxn>
                <a:cxn ang="0">
                  <a:pos x="T4" y="T5"/>
                </a:cxn>
                <a:cxn ang="0">
                  <a:pos x="T6" y="T7"/>
                </a:cxn>
                <a:cxn ang="0">
                  <a:pos x="T8" y="T9"/>
                </a:cxn>
              </a:cxnLst>
              <a:rect l="0" t="0" r="r" b="b"/>
              <a:pathLst>
                <a:path w="36" h="31">
                  <a:moveTo>
                    <a:pt x="21" y="29"/>
                  </a:moveTo>
                  <a:cubicBezTo>
                    <a:pt x="11" y="31"/>
                    <a:pt x="3" y="26"/>
                    <a:pt x="1" y="19"/>
                  </a:cubicBezTo>
                  <a:cubicBezTo>
                    <a:pt x="0" y="11"/>
                    <a:pt x="7" y="4"/>
                    <a:pt x="16" y="2"/>
                  </a:cubicBezTo>
                  <a:cubicBezTo>
                    <a:pt x="25" y="0"/>
                    <a:pt x="34" y="5"/>
                    <a:pt x="35" y="13"/>
                  </a:cubicBezTo>
                  <a:cubicBezTo>
                    <a:pt x="36" y="20"/>
                    <a:pt x="30" y="28"/>
                    <a:pt x="21" y="29"/>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59" name="Freeform 12"/>
            <p:cNvSpPr>
              <a:spLocks/>
            </p:cNvSpPr>
            <p:nvPr userDrawn="1"/>
          </p:nvSpPr>
          <p:spPr bwMode="auto">
            <a:xfrm flipH="1">
              <a:off x="241823" y="4100513"/>
              <a:ext cx="89136" cy="76200"/>
            </a:xfrm>
            <a:custGeom>
              <a:avLst/>
              <a:gdLst>
                <a:gd name="T0" fmla="*/ 2147483647 w 36"/>
                <a:gd name="T1" fmla="*/ 0 h 31"/>
                <a:gd name="T2" fmla="*/ 2147483647 w 36"/>
                <a:gd name="T3" fmla="*/ 2147483647 h 31"/>
                <a:gd name="T4" fmla="*/ 2147483647 w 36"/>
                <a:gd name="T5" fmla="*/ 2147483647 h 31"/>
                <a:gd name="T6" fmla="*/ 2147483647 w 36"/>
                <a:gd name="T7" fmla="*/ 2147483647 h 31"/>
                <a:gd name="T8" fmla="*/ 2147483647 w 36"/>
                <a:gd name="T9" fmla="*/ 2147483647 h 31"/>
                <a:gd name="T10" fmla="*/ 2147483647 w 36"/>
                <a:gd name="T11" fmla="*/ 2147483647 h 31"/>
                <a:gd name="T12" fmla="*/ 2147483647 w 36"/>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60" name="Freeform 13"/>
            <p:cNvSpPr>
              <a:spLocks/>
            </p:cNvSpPr>
            <p:nvPr userDrawn="1"/>
          </p:nvSpPr>
          <p:spPr bwMode="auto">
            <a:xfrm flipH="1">
              <a:off x="762315" y="4652963"/>
              <a:ext cx="89136" cy="85725"/>
            </a:xfrm>
            <a:custGeom>
              <a:avLst/>
              <a:gdLst>
                <a:gd name="T0" fmla="*/ 2147483647 w 36"/>
                <a:gd name="T1" fmla="*/ 2147483647 h 35"/>
                <a:gd name="T2" fmla="*/ 2147483647 w 36"/>
                <a:gd name="T3" fmla="*/ 2147483647 h 35"/>
                <a:gd name="T4" fmla="*/ 2147483647 w 36"/>
                <a:gd name="T5" fmla="*/ 2147483647 h 35"/>
                <a:gd name="T6" fmla="*/ 2147483647 w 36"/>
                <a:gd name="T7" fmla="*/ 2147483647 h 35"/>
                <a:gd name="T8" fmla="*/ 2147483647 w 36"/>
                <a:gd name="T9" fmla="*/ 2147483647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15" name="Freeform 14"/>
            <p:cNvSpPr>
              <a:spLocks/>
            </p:cNvSpPr>
            <p:nvPr userDrawn="1"/>
          </p:nvSpPr>
          <p:spPr bwMode="auto">
            <a:xfrm flipH="1">
              <a:off x="313451" y="2260600"/>
              <a:ext cx="729006" cy="4597400"/>
            </a:xfrm>
            <a:custGeom>
              <a:avLst/>
              <a:gdLst>
                <a:gd name="T0" fmla="*/ 171 w 297"/>
                <a:gd name="T1" fmla="*/ 0 h 1879"/>
                <a:gd name="T2" fmla="*/ 168 w 297"/>
                <a:gd name="T3" fmla="*/ 3 h 1879"/>
                <a:gd name="T4" fmla="*/ 264 w 297"/>
                <a:gd name="T5" fmla="*/ 422 h 1879"/>
                <a:gd name="T6" fmla="*/ 222 w 297"/>
                <a:gd name="T7" fmla="*/ 365 h 1879"/>
                <a:gd name="T8" fmla="*/ 219 w 297"/>
                <a:gd name="T9" fmla="*/ 368 h 1879"/>
                <a:gd name="T10" fmla="*/ 264 w 297"/>
                <a:gd name="T11" fmla="*/ 428 h 1879"/>
                <a:gd name="T12" fmla="*/ 264 w 297"/>
                <a:gd name="T13" fmla="*/ 428 h 1879"/>
                <a:gd name="T14" fmla="*/ 232 w 297"/>
                <a:gd name="T15" fmla="*/ 984 h 1879"/>
                <a:gd name="T16" fmla="*/ 0 w 297"/>
                <a:gd name="T17" fmla="*/ 1879 h 1879"/>
                <a:gd name="T18" fmla="*/ 5 w 297"/>
                <a:gd name="T19" fmla="*/ 1879 h 1879"/>
                <a:gd name="T20" fmla="*/ 236 w 297"/>
                <a:gd name="T21" fmla="*/ 985 h 1879"/>
                <a:gd name="T22" fmla="*/ 171 w 297"/>
                <a:gd name="T23"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1879">
                  <a:moveTo>
                    <a:pt x="171" y="0"/>
                  </a:moveTo>
                  <a:cubicBezTo>
                    <a:pt x="168" y="3"/>
                    <a:pt x="168" y="3"/>
                    <a:pt x="168" y="3"/>
                  </a:cubicBezTo>
                  <a:cubicBezTo>
                    <a:pt x="225" y="70"/>
                    <a:pt x="258" y="217"/>
                    <a:pt x="264" y="422"/>
                  </a:cubicBezTo>
                  <a:cubicBezTo>
                    <a:pt x="222" y="365"/>
                    <a:pt x="222" y="365"/>
                    <a:pt x="222" y="365"/>
                  </a:cubicBezTo>
                  <a:cubicBezTo>
                    <a:pt x="219" y="368"/>
                    <a:pt x="219" y="368"/>
                    <a:pt x="219" y="368"/>
                  </a:cubicBezTo>
                  <a:cubicBezTo>
                    <a:pt x="264" y="428"/>
                    <a:pt x="264" y="428"/>
                    <a:pt x="264" y="428"/>
                  </a:cubicBezTo>
                  <a:cubicBezTo>
                    <a:pt x="264" y="428"/>
                    <a:pt x="264" y="428"/>
                    <a:pt x="264" y="428"/>
                  </a:cubicBezTo>
                  <a:cubicBezTo>
                    <a:pt x="269" y="583"/>
                    <a:pt x="258" y="772"/>
                    <a:pt x="232" y="984"/>
                  </a:cubicBezTo>
                  <a:cubicBezTo>
                    <a:pt x="181" y="1404"/>
                    <a:pt x="83" y="1780"/>
                    <a:pt x="0" y="1879"/>
                  </a:cubicBezTo>
                  <a:cubicBezTo>
                    <a:pt x="5" y="1879"/>
                    <a:pt x="5" y="1879"/>
                    <a:pt x="5" y="1879"/>
                  </a:cubicBezTo>
                  <a:cubicBezTo>
                    <a:pt x="88" y="1775"/>
                    <a:pt x="185" y="1401"/>
                    <a:pt x="236" y="985"/>
                  </a:cubicBezTo>
                  <a:cubicBezTo>
                    <a:pt x="297" y="487"/>
                    <a:pt x="273" y="119"/>
                    <a:pt x="171" y="0"/>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62" name="Freeform 15"/>
            <p:cNvSpPr>
              <a:spLocks/>
            </p:cNvSpPr>
            <p:nvPr userDrawn="1"/>
          </p:nvSpPr>
          <p:spPr bwMode="auto">
            <a:xfrm flipH="1">
              <a:off x="273657" y="6858000"/>
              <a:ext cx="9550" cy="0"/>
            </a:xfrm>
            <a:custGeom>
              <a:avLst/>
              <a:gdLst>
                <a:gd name="T0" fmla="*/ 2147483647 w 6"/>
                <a:gd name="T1" fmla="*/ 0 w 6"/>
                <a:gd name="T2" fmla="*/ 2147483647 w 6"/>
                <a:gd name="T3" fmla="*/ 0 60000 65536"/>
                <a:gd name="T4" fmla="*/ 0 60000 65536"/>
                <a:gd name="T5" fmla="*/ 0 60000 65536"/>
              </a:gdLst>
              <a:ahLst/>
              <a:cxnLst>
                <a:cxn ang="T3">
                  <a:pos x="T0" y="0"/>
                </a:cxn>
                <a:cxn ang="T4">
                  <a:pos x="T1" y="0"/>
                </a:cxn>
                <a:cxn ang="T5">
                  <a:pos x="T2" y="0"/>
                </a:cxn>
              </a:cxnLst>
              <a:rect l="0" t="0" r="r" b="b"/>
              <a:pathLst>
                <a:path w="6">
                  <a:moveTo>
                    <a:pt x="6" y="0"/>
                  </a:moveTo>
                  <a:lnTo>
                    <a:pt x="0" y="0"/>
                  </a:lnTo>
                  <a:lnTo>
                    <a:pt x="6"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63" name="Line 14"/>
            <p:cNvSpPr>
              <a:spLocks noChangeShapeType="1"/>
            </p:cNvSpPr>
            <p:nvPr userDrawn="1"/>
          </p:nvSpPr>
          <p:spPr bwMode="auto">
            <a:xfrm>
              <a:off x="273657" y="6858000"/>
              <a:ext cx="9550"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64" name="Freeform 17"/>
            <p:cNvSpPr>
              <a:spLocks/>
            </p:cNvSpPr>
            <p:nvPr userDrawn="1"/>
          </p:nvSpPr>
          <p:spPr bwMode="auto">
            <a:xfrm flipH="1">
              <a:off x="273657" y="3594100"/>
              <a:ext cx="553917" cy="3263900"/>
            </a:xfrm>
            <a:custGeom>
              <a:avLst/>
              <a:gdLst>
                <a:gd name="T0" fmla="*/ 2147483647 w 225"/>
                <a:gd name="T1" fmla="*/ 2147483647 h 1334"/>
                <a:gd name="T2" fmla="*/ 2147483647 w 225"/>
                <a:gd name="T3" fmla="*/ 2147483647 h 1334"/>
                <a:gd name="T4" fmla="*/ 0 w 225"/>
                <a:gd name="T5" fmla="*/ 2147483647 h 1334"/>
                <a:gd name="T6" fmla="*/ 2147483647 w 225"/>
                <a:gd name="T7" fmla="*/ 0 h 1334"/>
                <a:gd name="T8" fmla="*/ 2147483647 w 225"/>
                <a:gd name="T9" fmla="*/ 2147483647 h 1334"/>
                <a:gd name="T10" fmla="*/ 2147483647 w 225"/>
                <a:gd name="T11" fmla="*/ 2147483647 h 13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5" h="1334">
                  <a:moveTo>
                    <a:pt x="221" y="1334"/>
                  </a:moveTo>
                  <a:cubicBezTo>
                    <a:pt x="200" y="1243"/>
                    <a:pt x="174" y="1055"/>
                    <a:pt x="145" y="843"/>
                  </a:cubicBezTo>
                  <a:cubicBezTo>
                    <a:pt x="101" y="518"/>
                    <a:pt x="52" y="149"/>
                    <a:pt x="0" y="1"/>
                  </a:cubicBezTo>
                  <a:cubicBezTo>
                    <a:pt x="4" y="0"/>
                    <a:pt x="4" y="0"/>
                    <a:pt x="4" y="0"/>
                  </a:cubicBezTo>
                  <a:cubicBezTo>
                    <a:pt x="55" y="148"/>
                    <a:pt x="105" y="517"/>
                    <a:pt x="149" y="842"/>
                  </a:cubicBezTo>
                  <a:cubicBezTo>
                    <a:pt x="178" y="1055"/>
                    <a:pt x="204" y="1244"/>
                    <a:pt x="225" y="1334"/>
                  </a:cubicBezTo>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65" name="Freeform 18"/>
            <p:cNvSpPr>
              <a:spLocks/>
            </p:cNvSpPr>
            <p:nvPr userDrawn="1"/>
          </p:nvSpPr>
          <p:spPr bwMode="auto">
            <a:xfrm flipH="1">
              <a:off x="133586" y="3444875"/>
              <a:ext cx="125746" cy="125413"/>
            </a:xfrm>
            <a:custGeom>
              <a:avLst/>
              <a:gdLst>
                <a:gd name="T0" fmla="*/ 2147483647 w 51"/>
                <a:gd name="T1" fmla="*/ 2147483647 h 51"/>
                <a:gd name="T2" fmla="*/ 2147483647 w 51"/>
                <a:gd name="T3" fmla="*/ 2147483647 h 51"/>
                <a:gd name="T4" fmla="*/ 2147483647 w 51"/>
                <a:gd name="T5" fmla="*/ 2147483647 h 51"/>
                <a:gd name="T6" fmla="*/ 2147483647 w 51"/>
                <a:gd name="T7" fmla="*/ 2147483647 h 51"/>
                <a:gd name="T8" fmla="*/ 2147483647 w 51"/>
                <a:gd name="T9" fmla="*/ 2147483647 h 51"/>
                <a:gd name="T10" fmla="*/ 2147483647 w 51"/>
                <a:gd name="T11" fmla="*/ 2147483647 h 51"/>
                <a:gd name="T12" fmla="*/ 2147483647 w 51"/>
                <a:gd name="T13" fmla="*/ 0 h 51"/>
                <a:gd name="T14" fmla="*/ 2147483647 w 51"/>
                <a:gd name="T15" fmla="*/ 2147483647 h 51"/>
                <a:gd name="T16" fmla="*/ 2147483647 w 51"/>
                <a:gd name="T17" fmla="*/ 2147483647 h 51"/>
                <a:gd name="T18" fmla="*/ 2147483647 w 51"/>
                <a:gd name="T19" fmla="*/ 2147483647 h 51"/>
                <a:gd name="T20" fmla="*/ 2147483647 w 51"/>
                <a:gd name="T21" fmla="*/ 2147483647 h 51"/>
                <a:gd name="T22" fmla="*/ 2147483647 w 51"/>
                <a:gd name="T23" fmla="*/ 2147483647 h 51"/>
                <a:gd name="T24" fmla="*/ 2147483647 w 51"/>
                <a:gd name="T25" fmla="*/ 2147483647 h 51"/>
                <a:gd name="T26" fmla="*/ 2147483647 w 51"/>
                <a:gd name="T27" fmla="*/ 2147483647 h 51"/>
                <a:gd name="T28" fmla="*/ 0 w 51"/>
                <a:gd name="T29" fmla="*/ 2147483647 h 51"/>
                <a:gd name="T30" fmla="*/ 2147483647 w 51"/>
                <a:gd name="T31" fmla="*/ 2147483647 h 51"/>
                <a:gd name="T32" fmla="*/ 2147483647 w 51"/>
                <a:gd name="T33" fmla="*/ 2147483647 h 51"/>
                <a:gd name="T34" fmla="*/ 2147483647 w 51"/>
                <a:gd name="T35" fmla="*/ 2147483647 h 51"/>
                <a:gd name="T36" fmla="*/ 2147483647 w 51"/>
                <a:gd name="T37" fmla="*/ 2147483647 h 51"/>
                <a:gd name="T38" fmla="*/ 2147483647 w 51"/>
                <a:gd name="T39" fmla="*/ 2147483647 h 51"/>
                <a:gd name="T40" fmla="*/ 2147483647 w 51"/>
                <a:gd name="T41" fmla="*/ 2147483647 h 51"/>
                <a:gd name="T42" fmla="*/ 2147483647 w 51"/>
                <a:gd name="T43" fmla="*/ 2147483647 h 51"/>
                <a:gd name="T44" fmla="*/ 2147483647 w 51"/>
                <a:gd name="T45" fmla="*/ 2147483647 h 51"/>
                <a:gd name="T46" fmla="*/ 2147483647 w 51"/>
                <a:gd name="T47" fmla="*/ 2147483647 h 51"/>
                <a:gd name="T48" fmla="*/ 2147483647 w 51"/>
                <a:gd name="T49" fmla="*/ 2147483647 h 51"/>
                <a:gd name="T50" fmla="*/ 2147483647 w 51"/>
                <a:gd name="T51" fmla="*/ 2147483647 h 51"/>
                <a:gd name="T52" fmla="*/ 2147483647 w 51"/>
                <a:gd name="T53" fmla="*/ 2147483647 h 51"/>
                <a:gd name="T54" fmla="*/ 2147483647 w 51"/>
                <a:gd name="T55" fmla="*/ 2147483647 h 51"/>
                <a:gd name="T56" fmla="*/ 2147483647 w 51"/>
                <a:gd name="T57" fmla="*/ 2147483647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 name="Freeform 19"/>
            <p:cNvSpPr>
              <a:spLocks/>
            </p:cNvSpPr>
            <p:nvPr userDrawn="1"/>
          </p:nvSpPr>
          <p:spPr bwMode="auto">
            <a:xfrm flipH="1">
              <a:off x="937403" y="4335463"/>
              <a:ext cx="132112" cy="131762"/>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1" name="Freeform 20"/>
            <p:cNvSpPr>
              <a:spLocks/>
            </p:cNvSpPr>
            <p:nvPr userDrawn="1"/>
          </p:nvSpPr>
          <p:spPr bwMode="auto">
            <a:xfrm flipH="1">
              <a:off x="44450" y="5021263"/>
              <a:ext cx="316752" cy="317500"/>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accent2">
                <a:lumMod val="75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2" name="Freeform 21"/>
            <p:cNvSpPr>
              <a:spLocks/>
            </p:cNvSpPr>
            <p:nvPr userDrawn="1"/>
          </p:nvSpPr>
          <p:spPr bwMode="auto">
            <a:xfrm flipH="1">
              <a:off x="771865" y="3168650"/>
              <a:ext cx="132112" cy="131763"/>
            </a:xfrm>
            <a:custGeom>
              <a:avLst/>
              <a:gdLst>
                <a:gd name="T0" fmla="*/ 52 w 53"/>
                <a:gd name="T1" fmla="*/ 31 h 54"/>
                <a:gd name="T2" fmla="*/ 49 w 53"/>
                <a:gd name="T3" fmla="*/ 27 h 54"/>
                <a:gd name="T4" fmla="*/ 52 w 53"/>
                <a:gd name="T5" fmla="*/ 22 h 54"/>
                <a:gd name="T6" fmla="*/ 42 w 53"/>
                <a:gd name="T7" fmla="*/ 19 h 54"/>
                <a:gd name="T8" fmla="*/ 45 w 53"/>
                <a:gd name="T9" fmla="*/ 8 h 54"/>
                <a:gd name="T10" fmla="*/ 38 w 53"/>
                <a:gd name="T11" fmla="*/ 10 h 54"/>
                <a:gd name="T12" fmla="*/ 36 w 53"/>
                <a:gd name="T13" fmla="*/ 2 h 54"/>
                <a:gd name="T14" fmla="*/ 29 w 53"/>
                <a:gd name="T15" fmla="*/ 7 h 54"/>
                <a:gd name="T16" fmla="*/ 24 w 53"/>
                <a:gd name="T17" fmla="*/ 1 h 54"/>
                <a:gd name="T18" fmla="*/ 21 w 53"/>
                <a:gd name="T19" fmla="*/ 6 h 54"/>
                <a:gd name="T20" fmla="*/ 14 w 53"/>
                <a:gd name="T21" fmla="*/ 3 h 54"/>
                <a:gd name="T22" fmla="*/ 13 w 53"/>
                <a:gd name="T23" fmla="*/ 12 h 54"/>
                <a:gd name="T24" fmla="*/ 5 w 53"/>
                <a:gd name="T25" fmla="*/ 11 h 54"/>
                <a:gd name="T26" fmla="*/ 8 w 53"/>
                <a:gd name="T27" fmla="*/ 20 h 54"/>
                <a:gd name="T28" fmla="*/ 0 w 53"/>
                <a:gd name="T29" fmla="*/ 23 h 54"/>
                <a:gd name="T30" fmla="*/ 4 w 53"/>
                <a:gd name="T31" fmla="*/ 28 h 54"/>
                <a:gd name="T32" fmla="*/ 0 w 53"/>
                <a:gd name="T33" fmla="*/ 32 h 54"/>
                <a:gd name="T34" fmla="*/ 10 w 53"/>
                <a:gd name="T35" fmla="*/ 36 h 54"/>
                <a:gd name="T36" fmla="*/ 7 w 53"/>
                <a:gd name="T37" fmla="*/ 46 h 54"/>
                <a:gd name="T38" fmla="*/ 15 w 53"/>
                <a:gd name="T39" fmla="*/ 45 h 54"/>
                <a:gd name="T40" fmla="*/ 16 w 53"/>
                <a:gd name="T41" fmla="*/ 52 h 54"/>
                <a:gd name="T42" fmla="*/ 23 w 53"/>
                <a:gd name="T43" fmla="*/ 48 h 54"/>
                <a:gd name="T44" fmla="*/ 28 w 53"/>
                <a:gd name="T45" fmla="*/ 54 h 54"/>
                <a:gd name="T46" fmla="*/ 32 w 53"/>
                <a:gd name="T47" fmla="*/ 48 h 54"/>
                <a:gd name="T48" fmla="*/ 38 w 53"/>
                <a:gd name="T49" fmla="*/ 51 h 54"/>
                <a:gd name="T50" fmla="*/ 39 w 53"/>
                <a:gd name="T51" fmla="*/ 43 h 54"/>
                <a:gd name="T52" fmla="*/ 47 w 53"/>
                <a:gd name="T53" fmla="*/ 43 h 54"/>
                <a:gd name="T54" fmla="*/ 44 w 53"/>
                <a:gd name="T55" fmla="*/ 35 h 54"/>
                <a:gd name="T56" fmla="*/ 52 w 53"/>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54">
                  <a:moveTo>
                    <a:pt x="52" y="31"/>
                  </a:moveTo>
                  <a:cubicBezTo>
                    <a:pt x="53" y="30"/>
                    <a:pt x="51" y="28"/>
                    <a:pt x="49" y="27"/>
                  </a:cubicBezTo>
                  <a:cubicBezTo>
                    <a:pt x="51" y="25"/>
                    <a:pt x="52" y="23"/>
                    <a:pt x="52" y="22"/>
                  </a:cubicBezTo>
                  <a:cubicBezTo>
                    <a:pt x="52" y="20"/>
                    <a:pt x="48" y="19"/>
                    <a:pt x="42" y="19"/>
                  </a:cubicBezTo>
                  <a:cubicBezTo>
                    <a:pt x="45" y="14"/>
                    <a:pt x="47" y="10"/>
                    <a:pt x="45" y="8"/>
                  </a:cubicBezTo>
                  <a:cubicBezTo>
                    <a:pt x="44" y="7"/>
                    <a:pt x="41" y="8"/>
                    <a:pt x="38" y="10"/>
                  </a:cubicBezTo>
                  <a:cubicBezTo>
                    <a:pt x="38" y="6"/>
                    <a:pt x="37" y="3"/>
                    <a:pt x="36" y="2"/>
                  </a:cubicBezTo>
                  <a:cubicBezTo>
                    <a:pt x="34" y="2"/>
                    <a:pt x="32" y="3"/>
                    <a:pt x="29" y="7"/>
                  </a:cubicBezTo>
                  <a:cubicBezTo>
                    <a:pt x="28" y="3"/>
                    <a:pt x="26" y="0"/>
                    <a:pt x="24" y="1"/>
                  </a:cubicBezTo>
                  <a:cubicBezTo>
                    <a:pt x="23" y="1"/>
                    <a:pt x="22" y="3"/>
                    <a:pt x="21" y="6"/>
                  </a:cubicBezTo>
                  <a:cubicBezTo>
                    <a:pt x="18" y="4"/>
                    <a:pt x="16" y="3"/>
                    <a:pt x="14" y="3"/>
                  </a:cubicBezTo>
                  <a:cubicBezTo>
                    <a:pt x="13" y="4"/>
                    <a:pt x="13" y="7"/>
                    <a:pt x="13" y="12"/>
                  </a:cubicBezTo>
                  <a:cubicBezTo>
                    <a:pt x="9" y="10"/>
                    <a:pt x="6" y="10"/>
                    <a:pt x="5" y="11"/>
                  </a:cubicBezTo>
                  <a:cubicBezTo>
                    <a:pt x="4" y="13"/>
                    <a:pt x="5" y="16"/>
                    <a:pt x="8" y="20"/>
                  </a:cubicBezTo>
                  <a:cubicBezTo>
                    <a:pt x="3" y="20"/>
                    <a:pt x="0" y="21"/>
                    <a:pt x="0" y="23"/>
                  </a:cubicBezTo>
                  <a:cubicBezTo>
                    <a:pt x="0" y="25"/>
                    <a:pt x="1" y="26"/>
                    <a:pt x="4" y="28"/>
                  </a:cubicBezTo>
                  <a:cubicBezTo>
                    <a:pt x="1" y="29"/>
                    <a:pt x="0" y="31"/>
                    <a:pt x="0" y="32"/>
                  </a:cubicBezTo>
                  <a:cubicBezTo>
                    <a:pt x="0" y="34"/>
                    <a:pt x="4" y="35"/>
                    <a:pt x="10" y="36"/>
                  </a:cubicBezTo>
                  <a:cubicBezTo>
                    <a:pt x="7" y="40"/>
                    <a:pt x="6" y="44"/>
                    <a:pt x="7" y="46"/>
                  </a:cubicBezTo>
                  <a:cubicBezTo>
                    <a:pt x="8" y="47"/>
                    <a:pt x="11" y="46"/>
                    <a:pt x="15" y="45"/>
                  </a:cubicBezTo>
                  <a:cubicBezTo>
                    <a:pt x="14" y="49"/>
                    <a:pt x="15" y="51"/>
                    <a:pt x="16" y="52"/>
                  </a:cubicBezTo>
                  <a:cubicBezTo>
                    <a:pt x="18" y="53"/>
                    <a:pt x="20" y="51"/>
                    <a:pt x="23" y="48"/>
                  </a:cubicBezTo>
                  <a:cubicBezTo>
                    <a:pt x="24" y="51"/>
                    <a:pt x="26" y="54"/>
                    <a:pt x="28" y="54"/>
                  </a:cubicBezTo>
                  <a:cubicBezTo>
                    <a:pt x="29" y="54"/>
                    <a:pt x="31" y="51"/>
                    <a:pt x="32" y="48"/>
                  </a:cubicBezTo>
                  <a:cubicBezTo>
                    <a:pt x="34" y="50"/>
                    <a:pt x="36" y="52"/>
                    <a:pt x="38" y="51"/>
                  </a:cubicBezTo>
                  <a:cubicBezTo>
                    <a:pt x="39" y="50"/>
                    <a:pt x="40" y="47"/>
                    <a:pt x="39" y="43"/>
                  </a:cubicBezTo>
                  <a:cubicBezTo>
                    <a:pt x="43" y="44"/>
                    <a:pt x="46" y="45"/>
                    <a:pt x="47" y="43"/>
                  </a:cubicBezTo>
                  <a:cubicBezTo>
                    <a:pt x="48" y="42"/>
                    <a:pt x="47" y="39"/>
                    <a:pt x="44" y="35"/>
                  </a:cubicBezTo>
                  <a:cubicBezTo>
                    <a:pt x="49" y="34"/>
                    <a:pt x="52" y="33"/>
                    <a:pt x="52" y="31"/>
                  </a:cubicBezTo>
                  <a:close/>
                </a:path>
              </a:pathLst>
            </a:custGeom>
            <a:solidFill>
              <a:schemeClr val="accent1">
                <a:lumMod val="75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69" name="Freeform 22"/>
            <p:cNvSpPr>
              <a:spLocks/>
            </p:cNvSpPr>
            <p:nvPr userDrawn="1"/>
          </p:nvSpPr>
          <p:spPr bwMode="auto">
            <a:xfrm flipH="1">
              <a:off x="119261" y="1370013"/>
              <a:ext cx="259449" cy="258762"/>
            </a:xfrm>
            <a:custGeom>
              <a:avLst/>
              <a:gdLst>
                <a:gd name="T0" fmla="*/ 2147483647 w 106"/>
                <a:gd name="T1" fmla="*/ 0 h 106"/>
                <a:gd name="T2" fmla="*/ 2147483647 w 106"/>
                <a:gd name="T3" fmla="*/ 0 h 106"/>
                <a:gd name="T4" fmla="*/ 2147483647 w 106"/>
                <a:gd name="T5" fmla="*/ 2147483647 h 106"/>
                <a:gd name="T6" fmla="*/ 2147483647 w 106"/>
                <a:gd name="T7" fmla="*/ 2147483647 h 106"/>
                <a:gd name="T8" fmla="*/ 2147483647 w 106"/>
                <a:gd name="T9" fmla="*/ 2147483647 h 106"/>
                <a:gd name="T10" fmla="*/ 2147483647 w 106"/>
                <a:gd name="T11" fmla="*/ 2147483647 h 106"/>
                <a:gd name="T12" fmla="*/ 2147483647 w 106"/>
                <a:gd name="T13" fmla="*/ 2147483647 h 106"/>
                <a:gd name="T14" fmla="*/ 2147483647 w 106"/>
                <a:gd name="T15" fmla="*/ 2147483647 h 106"/>
                <a:gd name="T16" fmla="*/ 2147483647 w 106"/>
                <a:gd name="T17" fmla="*/ 2147483647 h 106"/>
                <a:gd name="T18" fmla="*/ 2147483647 w 106"/>
                <a:gd name="T19" fmla="*/ 2147483647 h 106"/>
                <a:gd name="T20" fmla="*/ 2147483647 w 106"/>
                <a:gd name="T21" fmla="*/ 2147483647 h 106"/>
                <a:gd name="T22" fmla="*/ 2147483647 w 106"/>
                <a:gd name="T23" fmla="*/ 2147483647 h 106"/>
                <a:gd name="T24" fmla="*/ 2147483647 w 106"/>
                <a:gd name="T25" fmla="*/ 2147483647 h 106"/>
                <a:gd name="T26" fmla="*/ 2147483647 w 106"/>
                <a:gd name="T27" fmla="*/ 2147483647 h 106"/>
                <a:gd name="T28" fmla="*/ 2147483647 w 106"/>
                <a:gd name="T29" fmla="*/ 2147483647 h 106"/>
                <a:gd name="T30" fmla="*/ 2147483647 w 106"/>
                <a:gd name="T31" fmla="*/ 2147483647 h 106"/>
                <a:gd name="T32" fmla="*/ 2147483647 w 106"/>
                <a:gd name="T33" fmla="*/ 2147483647 h 106"/>
                <a:gd name="T34" fmla="*/ 2147483647 w 106"/>
                <a:gd name="T35" fmla="*/ 2147483647 h 106"/>
                <a:gd name="T36" fmla="*/ 2147483647 w 106"/>
                <a:gd name="T37" fmla="*/ 2147483647 h 106"/>
                <a:gd name="T38" fmla="*/ 2147483647 w 106"/>
                <a:gd name="T39" fmla="*/ 2147483647 h 106"/>
                <a:gd name="T40" fmla="*/ 2147483647 w 106"/>
                <a:gd name="T41" fmla="*/ 2147483647 h 106"/>
                <a:gd name="T42" fmla="*/ 2147483647 w 106"/>
                <a:gd name="T43" fmla="*/ 2147483647 h 106"/>
                <a:gd name="T44" fmla="*/ 2147483647 w 106"/>
                <a:gd name="T45" fmla="*/ 2147483647 h 106"/>
                <a:gd name="T46" fmla="*/ 2147483647 w 106"/>
                <a:gd name="T47" fmla="*/ 2147483647 h 106"/>
                <a:gd name="T48" fmla="*/ 2147483647 w 106"/>
                <a:gd name="T49" fmla="*/ 2147483647 h 106"/>
                <a:gd name="T50" fmla="*/ 2147483647 w 106"/>
                <a:gd name="T51" fmla="*/ 2147483647 h 106"/>
                <a:gd name="T52" fmla="*/ 2147483647 w 106"/>
                <a:gd name="T53" fmla="*/ 2147483647 h 106"/>
                <a:gd name="T54" fmla="*/ 2147483647 w 106"/>
                <a:gd name="T55" fmla="*/ 2147483647 h 106"/>
                <a:gd name="T56" fmla="*/ 2147483647 w 106"/>
                <a:gd name="T57" fmla="*/ 2147483647 h 106"/>
                <a:gd name="T58" fmla="*/ 2147483647 w 106"/>
                <a:gd name="T59" fmla="*/ 2147483647 h 106"/>
                <a:gd name="T60" fmla="*/ 2147483647 w 106"/>
                <a:gd name="T61" fmla="*/ 2147483647 h 106"/>
                <a:gd name="T62" fmla="*/ 2147483647 w 106"/>
                <a:gd name="T63" fmla="*/ 2147483647 h 106"/>
                <a:gd name="T64" fmla="*/ 2147483647 w 106"/>
                <a:gd name="T65" fmla="*/ 2147483647 h 106"/>
                <a:gd name="T66" fmla="*/ 2147483647 w 106"/>
                <a:gd name="T67" fmla="*/ 2147483647 h 106"/>
                <a:gd name="T68" fmla="*/ 2147483647 w 106"/>
                <a:gd name="T69" fmla="*/ 2147483647 h 106"/>
                <a:gd name="T70" fmla="*/ 2147483647 w 106"/>
                <a:gd name="T71" fmla="*/ 2147483647 h 106"/>
                <a:gd name="T72" fmla="*/ 2147483647 w 106"/>
                <a:gd name="T73" fmla="*/ 2147483647 h 106"/>
                <a:gd name="T74" fmla="*/ 2147483647 w 106"/>
                <a:gd name="T75" fmla="*/ 2147483647 h 106"/>
                <a:gd name="T76" fmla="*/ 2147483647 w 106"/>
                <a:gd name="T77" fmla="*/ 0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4" name="Freeform 23"/>
            <p:cNvSpPr>
              <a:spLocks/>
            </p:cNvSpPr>
            <p:nvPr userDrawn="1"/>
          </p:nvSpPr>
          <p:spPr bwMode="auto">
            <a:xfrm flipH="1">
              <a:off x="310267" y="4675188"/>
              <a:ext cx="245124" cy="347662"/>
            </a:xfrm>
            <a:custGeom>
              <a:avLst/>
              <a:gdLst>
                <a:gd name="T0" fmla="*/ 78 w 100"/>
                <a:gd name="T1" fmla="*/ 15 h 142"/>
                <a:gd name="T2" fmla="*/ 30 w 100"/>
                <a:gd name="T3" fmla="*/ 130 h 142"/>
                <a:gd name="T4" fmla="*/ 78 w 100"/>
                <a:gd name="T5" fmla="*/ 15 h 142"/>
              </a:gdLst>
              <a:ahLst/>
              <a:cxnLst>
                <a:cxn ang="0">
                  <a:pos x="T0" y="T1"/>
                </a:cxn>
                <a:cxn ang="0">
                  <a:pos x="T2" y="T3"/>
                </a:cxn>
                <a:cxn ang="0">
                  <a:pos x="T4" y="T5"/>
                </a:cxn>
              </a:cxnLst>
              <a:rect l="0" t="0" r="r" b="b"/>
              <a:pathLst>
                <a:path w="100" h="142">
                  <a:moveTo>
                    <a:pt x="78" y="15"/>
                  </a:moveTo>
                  <a:cubicBezTo>
                    <a:pt x="100" y="37"/>
                    <a:pt x="60" y="118"/>
                    <a:pt x="30" y="130"/>
                  </a:cubicBezTo>
                  <a:cubicBezTo>
                    <a:pt x="0" y="142"/>
                    <a:pt x="63" y="0"/>
                    <a:pt x="78" y="15"/>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71" name="Freeform 24"/>
            <p:cNvSpPr>
              <a:spLocks/>
            </p:cNvSpPr>
            <p:nvPr userDrawn="1"/>
          </p:nvSpPr>
          <p:spPr bwMode="auto">
            <a:xfrm flipH="1">
              <a:off x="607918" y="6858000"/>
              <a:ext cx="9550" cy="0"/>
            </a:xfrm>
            <a:custGeom>
              <a:avLst/>
              <a:gdLst>
                <a:gd name="T0" fmla="*/ 2147483647 w 6"/>
                <a:gd name="T1" fmla="*/ 0 w 6"/>
                <a:gd name="T2" fmla="*/ 2147483647 w 6"/>
                <a:gd name="T3" fmla="*/ 0 60000 65536"/>
                <a:gd name="T4" fmla="*/ 0 60000 65536"/>
                <a:gd name="T5" fmla="*/ 0 60000 65536"/>
              </a:gdLst>
              <a:ahLst/>
              <a:cxnLst>
                <a:cxn ang="T3">
                  <a:pos x="T0" y="0"/>
                </a:cxn>
                <a:cxn ang="T4">
                  <a:pos x="T1" y="0"/>
                </a:cxn>
                <a:cxn ang="T5">
                  <a:pos x="T2" y="0"/>
                </a:cxn>
              </a:cxnLst>
              <a:rect l="0" t="0" r="r" b="b"/>
              <a:pathLst>
                <a:path w="6">
                  <a:moveTo>
                    <a:pt x="6" y="0"/>
                  </a:moveTo>
                  <a:lnTo>
                    <a:pt x="0" y="0"/>
                  </a:lnTo>
                  <a:lnTo>
                    <a:pt x="6" y="0"/>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72" name="Line 27"/>
            <p:cNvSpPr>
              <a:spLocks noChangeShapeType="1"/>
            </p:cNvSpPr>
            <p:nvPr userDrawn="1"/>
          </p:nvSpPr>
          <p:spPr bwMode="auto">
            <a:xfrm>
              <a:off x="607918" y="6858000"/>
              <a:ext cx="9550" cy="0"/>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73" name="Freeform 26"/>
            <p:cNvSpPr>
              <a:spLocks/>
            </p:cNvSpPr>
            <p:nvPr userDrawn="1"/>
          </p:nvSpPr>
          <p:spPr bwMode="auto">
            <a:xfrm flipH="1">
              <a:off x="599960" y="5172075"/>
              <a:ext cx="340627" cy="1685925"/>
            </a:xfrm>
            <a:custGeom>
              <a:avLst/>
              <a:gdLst>
                <a:gd name="T0" fmla="*/ 2147483647 w 138"/>
                <a:gd name="T1" fmla="*/ 2147483647 h 689"/>
                <a:gd name="T2" fmla="*/ 0 w 138"/>
                <a:gd name="T3" fmla="*/ 2147483647 h 689"/>
                <a:gd name="T4" fmla="*/ 2147483647 w 138"/>
                <a:gd name="T5" fmla="*/ 0 h 689"/>
                <a:gd name="T6" fmla="*/ 2147483647 w 138"/>
                <a:gd name="T7" fmla="*/ 2147483647 h 689"/>
                <a:gd name="T8" fmla="*/ 2147483647 w 138"/>
                <a:gd name="T9" fmla="*/ 2147483647 h 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8" h="689">
                  <a:moveTo>
                    <a:pt x="131" y="689"/>
                  </a:moveTo>
                  <a:cubicBezTo>
                    <a:pt x="136" y="509"/>
                    <a:pt x="136" y="50"/>
                    <a:pt x="0" y="4"/>
                  </a:cubicBezTo>
                  <a:cubicBezTo>
                    <a:pt x="1" y="0"/>
                    <a:pt x="1" y="0"/>
                    <a:pt x="1" y="0"/>
                  </a:cubicBezTo>
                  <a:cubicBezTo>
                    <a:pt x="73" y="25"/>
                    <a:pt x="117" y="161"/>
                    <a:pt x="132" y="403"/>
                  </a:cubicBezTo>
                  <a:cubicBezTo>
                    <a:pt x="138" y="513"/>
                    <a:pt x="137" y="621"/>
                    <a:pt x="135" y="689"/>
                  </a:cubicBezTo>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nvGrpSpPr>
            <p:cNvPr id="2074" name="Group 27"/>
            <p:cNvGrpSpPr>
              <a:grpSpLocks/>
            </p:cNvGrpSpPr>
            <p:nvPr userDrawn="1"/>
          </p:nvGrpSpPr>
          <p:grpSpPr bwMode="auto">
            <a:xfrm rot="-550082">
              <a:off x="516851" y="3319634"/>
              <a:ext cx="682233" cy="504823"/>
              <a:chOff x="452438" y="3540125"/>
              <a:chExt cx="750888" cy="555625"/>
            </a:xfrm>
          </p:grpSpPr>
          <p:sp>
            <p:nvSpPr>
              <p:cNvPr id="29" name="Freeform 28"/>
              <p:cNvSpPr>
                <a:spLocks/>
              </p:cNvSpPr>
              <p:nvPr userDrawn="1"/>
            </p:nvSpPr>
            <p:spPr bwMode="auto">
              <a:xfrm flipH="1">
                <a:off x="540774" y="3518353"/>
                <a:ext cx="635937" cy="555627"/>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0" name="Freeform 29"/>
              <p:cNvSpPr>
                <a:spLocks/>
              </p:cNvSpPr>
              <p:nvPr userDrawn="1"/>
            </p:nvSpPr>
            <p:spPr bwMode="auto">
              <a:xfrm flipH="1">
                <a:off x="450015" y="3557712"/>
                <a:ext cx="716524" cy="508451"/>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sp>
          <p:nvSpPr>
            <p:cNvPr id="31" name="Oval 30"/>
            <p:cNvSpPr>
              <a:spLocks noChangeArrowheads="1"/>
            </p:cNvSpPr>
            <p:nvPr userDrawn="1"/>
          </p:nvSpPr>
          <p:spPr bwMode="auto">
            <a:xfrm flipH="1">
              <a:off x="822800" y="5832475"/>
              <a:ext cx="81177" cy="69850"/>
            </a:xfrm>
            <a:prstGeom prst="ellipse">
              <a:avLst/>
            </a:pr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2" name="Freeform 31"/>
            <p:cNvSpPr>
              <a:spLocks/>
            </p:cNvSpPr>
            <p:nvPr userDrawn="1"/>
          </p:nvSpPr>
          <p:spPr bwMode="auto">
            <a:xfrm flipH="1">
              <a:off x="125628" y="3663950"/>
              <a:ext cx="518900" cy="444500"/>
            </a:xfrm>
            <a:custGeom>
              <a:avLst/>
              <a:gdLst>
                <a:gd name="T0" fmla="*/ 174 w 211"/>
                <a:gd name="T1" fmla="*/ 17 h 182"/>
                <a:gd name="T2" fmla="*/ 92 w 211"/>
                <a:gd name="T3" fmla="*/ 159 h 182"/>
                <a:gd name="T4" fmla="*/ 1 w 211"/>
                <a:gd name="T5" fmla="*/ 83 h 182"/>
                <a:gd name="T6" fmla="*/ 89 w 211"/>
                <a:gd name="T7" fmla="*/ 169 h 182"/>
                <a:gd name="T8" fmla="*/ 174 w 211"/>
                <a:gd name="T9" fmla="*/ 17 h 182"/>
              </a:gdLst>
              <a:ahLst/>
              <a:cxnLst>
                <a:cxn ang="0">
                  <a:pos x="T0" y="T1"/>
                </a:cxn>
                <a:cxn ang="0">
                  <a:pos x="T2" y="T3"/>
                </a:cxn>
                <a:cxn ang="0">
                  <a:pos x="T4" y="T5"/>
                </a:cxn>
                <a:cxn ang="0">
                  <a:pos x="T6" y="T7"/>
                </a:cxn>
                <a:cxn ang="0">
                  <a:pos x="T8" y="T9"/>
                </a:cxn>
              </a:cxnLst>
              <a:rect l="0" t="0" r="r" b="b"/>
              <a:pathLst>
                <a:path w="211" h="182">
                  <a:moveTo>
                    <a:pt x="174" y="17"/>
                  </a:moveTo>
                  <a:cubicBezTo>
                    <a:pt x="146" y="0"/>
                    <a:pt x="104" y="130"/>
                    <a:pt x="92" y="159"/>
                  </a:cubicBezTo>
                  <a:cubicBezTo>
                    <a:pt x="81" y="131"/>
                    <a:pt x="0" y="55"/>
                    <a:pt x="1" y="83"/>
                  </a:cubicBezTo>
                  <a:cubicBezTo>
                    <a:pt x="1" y="115"/>
                    <a:pt x="59" y="178"/>
                    <a:pt x="89" y="169"/>
                  </a:cubicBezTo>
                  <a:cubicBezTo>
                    <a:pt x="92" y="182"/>
                    <a:pt x="211" y="39"/>
                    <a:pt x="174" y="17"/>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3" name="Freeform 32"/>
            <p:cNvSpPr>
              <a:spLocks/>
            </p:cNvSpPr>
            <p:nvPr userDrawn="1"/>
          </p:nvSpPr>
          <p:spPr bwMode="auto">
            <a:xfrm flipH="1">
              <a:off x="725705" y="6030913"/>
              <a:ext cx="202148" cy="536575"/>
            </a:xfrm>
            <a:custGeom>
              <a:avLst/>
              <a:gdLst>
                <a:gd name="T0" fmla="*/ 35 w 82"/>
                <a:gd name="T1" fmla="*/ 3 h 219"/>
                <a:gd name="T2" fmla="*/ 24 w 82"/>
                <a:gd name="T3" fmla="*/ 171 h 219"/>
                <a:gd name="T4" fmla="*/ 35 w 82"/>
                <a:gd name="T5" fmla="*/ 3 h 219"/>
              </a:gdLst>
              <a:ahLst/>
              <a:cxnLst>
                <a:cxn ang="0">
                  <a:pos x="T0" y="T1"/>
                </a:cxn>
                <a:cxn ang="0">
                  <a:pos x="T2" y="T3"/>
                </a:cxn>
                <a:cxn ang="0">
                  <a:pos x="T4" y="T5"/>
                </a:cxn>
              </a:cxnLst>
              <a:rect l="0" t="0" r="r" b="b"/>
              <a:pathLst>
                <a:path w="82" h="219">
                  <a:moveTo>
                    <a:pt x="35" y="3"/>
                  </a:moveTo>
                  <a:cubicBezTo>
                    <a:pt x="0" y="0"/>
                    <a:pt x="23" y="150"/>
                    <a:pt x="24" y="171"/>
                  </a:cubicBezTo>
                  <a:cubicBezTo>
                    <a:pt x="25" y="219"/>
                    <a:pt x="82" y="7"/>
                    <a:pt x="35" y="3"/>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4" name="Freeform 33"/>
            <p:cNvSpPr>
              <a:spLocks/>
            </p:cNvSpPr>
            <p:nvPr userDrawn="1"/>
          </p:nvSpPr>
          <p:spPr bwMode="auto">
            <a:xfrm flipH="1">
              <a:off x="674770" y="6364288"/>
              <a:ext cx="189415" cy="112712"/>
            </a:xfrm>
            <a:custGeom>
              <a:avLst/>
              <a:gdLst>
                <a:gd name="T0" fmla="*/ 73 w 77"/>
                <a:gd name="T1" fmla="*/ 6 h 46"/>
                <a:gd name="T2" fmla="*/ 0 w 77"/>
                <a:gd name="T3" fmla="*/ 46 h 46"/>
                <a:gd name="T4" fmla="*/ 73 w 77"/>
                <a:gd name="T5" fmla="*/ 6 h 46"/>
              </a:gdLst>
              <a:ahLst/>
              <a:cxnLst>
                <a:cxn ang="0">
                  <a:pos x="T0" y="T1"/>
                </a:cxn>
                <a:cxn ang="0">
                  <a:pos x="T2" y="T3"/>
                </a:cxn>
                <a:cxn ang="0">
                  <a:pos x="T4" y="T5"/>
                </a:cxn>
              </a:cxnLst>
              <a:rect l="0" t="0" r="r" b="b"/>
              <a:pathLst>
                <a:path w="77" h="46">
                  <a:moveTo>
                    <a:pt x="73" y="6"/>
                  </a:moveTo>
                  <a:cubicBezTo>
                    <a:pt x="72" y="0"/>
                    <a:pt x="45" y="1"/>
                    <a:pt x="0" y="46"/>
                  </a:cubicBezTo>
                  <a:cubicBezTo>
                    <a:pt x="24" y="43"/>
                    <a:pt x="77" y="29"/>
                    <a:pt x="73" y="6"/>
                  </a:cubicBezTo>
                  <a:close/>
                </a:path>
              </a:pathLst>
            </a:custGeom>
            <a:solidFill>
              <a:schemeClr val="accent2">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5" name="Freeform 38"/>
            <p:cNvSpPr>
              <a:spLocks/>
            </p:cNvSpPr>
            <p:nvPr userDrawn="1"/>
          </p:nvSpPr>
          <p:spPr bwMode="auto">
            <a:xfrm flipH="1">
              <a:off x="443971" y="3063875"/>
              <a:ext cx="168722" cy="177800"/>
            </a:xfrm>
            <a:custGeom>
              <a:avLst/>
              <a:gdLst>
                <a:gd name="T0" fmla="*/ 8 w 68"/>
                <a:gd name="T1" fmla="*/ 25 h 73"/>
                <a:gd name="T2" fmla="*/ 21 w 68"/>
                <a:gd name="T3" fmla="*/ 67 h 73"/>
                <a:gd name="T4" fmla="*/ 61 w 68"/>
                <a:gd name="T5" fmla="*/ 48 h 73"/>
                <a:gd name="T6" fmla="*/ 48 w 68"/>
                <a:gd name="T7" fmla="*/ 6 h 73"/>
                <a:gd name="T8" fmla="*/ 8 w 68"/>
                <a:gd name="T9" fmla="*/ 25 h 73"/>
              </a:gdLst>
              <a:ahLst/>
              <a:cxnLst>
                <a:cxn ang="0">
                  <a:pos x="T0" y="T1"/>
                </a:cxn>
                <a:cxn ang="0">
                  <a:pos x="T2" y="T3"/>
                </a:cxn>
                <a:cxn ang="0">
                  <a:pos x="T4" y="T5"/>
                </a:cxn>
                <a:cxn ang="0">
                  <a:pos x="T6" y="T7"/>
                </a:cxn>
                <a:cxn ang="0">
                  <a:pos x="T8" y="T9"/>
                </a:cxn>
              </a:cxnLst>
              <a:rect l="0" t="0" r="r" b="b"/>
              <a:pathLst>
                <a:path w="68" h="73">
                  <a:moveTo>
                    <a:pt x="8" y="25"/>
                  </a:moveTo>
                  <a:cubicBezTo>
                    <a:pt x="0" y="41"/>
                    <a:pt x="6" y="60"/>
                    <a:pt x="21" y="67"/>
                  </a:cubicBezTo>
                  <a:cubicBezTo>
                    <a:pt x="36" y="73"/>
                    <a:pt x="53" y="65"/>
                    <a:pt x="61" y="48"/>
                  </a:cubicBezTo>
                  <a:cubicBezTo>
                    <a:pt x="68" y="32"/>
                    <a:pt x="63" y="13"/>
                    <a:pt x="48" y="6"/>
                  </a:cubicBezTo>
                  <a:cubicBezTo>
                    <a:pt x="33" y="0"/>
                    <a:pt x="15" y="8"/>
                    <a:pt x="8" y="25"/>
                  </a:cubicBezTo>
                  <a:close/>
                </a:path>
              </a:pathLst>
            </a:custGeom>
            <a:solidFill>
              <a:schemeClr val="accent1">
                <a:lumMod val="40000"/>
                <a:lumOff val="60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6" name="Freeform 39"/>
            <p:cNvSpPr>
              <a:spLocks/>
            </p:cNvSpPr>
            <p:nvPr userDrawn="1"/>
          </p:nvSpPr>
          <p:spPr bwMode="auto">
            <a:xfrm flipH="1">
              <a:off x="162237" y="5654675"/>
              <a:ext cx="356544" cy="257175"/>
            </a:xfrm>
            <a:custGeom>
              <a:avLst/>
              <a:gdLst>
                <a:gd name="T0" fmla="*/ 116 w 145"/>
                <a:gd name="T1" fmla="*/ 3 h 105"/>
                <a:gd name="T2" fmla="*/ 78 w 145"/>
                <a:gd name="T3" fmla="*/ 23 h 105"/>
                <a:gd name="T4" fmla="*/ 38 w 145"/>
                <a:gd name="T5" fmla="*/ 23 h 105"/>
                <a:gd name="T6" fmla="*/ 97 w 145"/>
                <a:gd name="T7" fmla="*/ 99 h 105"/>
                <a:gd name="T8" fmla="*/ 139 w 145"/>
                <a:gd name="T9" fmla="*/ 56 h 105"/>
                <a:gd name="T10" fmla="*/ 116 w 145"/>
                <a:gd name="T11" fmla="*/ 3 h 105"/>
              </a:gdLst>
              <a:ahLst/>
              <a:cxnLst>
                <a:cxn ang="0">
                  <a:pos x="T0" y="T1"/>
                </a:cxn>
                <a:cxn ang="0">
                  <a:pos x="T2" y="T3"/>
                </a:cxn>
                <a:cxn ang="0">
                  <a:pos x="T4" y="T5"/>
                </a:cxn>
                <a:cxn ang="0">
                  <a:pos x="T6" y="T7"/>
                </a:cxn>
                <a:cxn ang="0">
                  <a:pos x="T8" y="T9"/>
                </a:cxn>
                <a:cxn ang="0">
                  <a:pos x="T10" y="T11"/>
                </a:cxn>
              </a:cxnLst>
              <a:rect l="0" t="0" r="r" b="b"/>
              <a:pathLst>
                <a:path w="145" h="105">
                  <a:moveTo>
                    <a:pt x="116" y="3"/>
                  </a:moveTo>
                  <a:cubicBezTo>
                    <a:pt x="96" y="0"/>
                    <a:pt x="84" y="9"/>
                    <a:pt x="78" y="23"/>
                  </a:cubicBezTo>
                  <a:cubicBezTo>
                    <a:pt x="62" y="15"/>
                    <a:pt x="45" y="16"/>
                    <a:pt x="38" y="23"/>
                  </a:cubicBezTo>
                  <a:cubicBezTo>
                    <a:pt x="0" y="62"/>
                    <a:pt x="69" y="105"/>
                    <a:pt x="97" y="99"/>
                  </a:cubicBezTo>
                  <a:cubicBezTo>
                    <a:pt x="109" y="100"/>
                    <a:pt x="134" y="76"/>
                    <a:pt x="139" y="56"/>
                  </a:cubicBezTo>
                  <a:cubicBezTo>
                    <a:pt x="145" y="29"/>
                    <a:pt x="129" y="5"/>
                    <a:pt x="116" y="3"/>
                  </a:cubicBezTo>
                  <a:close/>
                </a:path>
              </a:pathLst>
            </a:custGeom>
            <a:solidFill>
              <a:schemeClr val="accent1">
                <a:lumMod val="60000"/>
                <a:lumOff val="4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37" name="Freeform 40"/>
            <p:cNvSpPr>
              <a:spLocks/>
            </p:cNvSpPr>
            <p:nvPr userDrawn="1"/>
          </p:nvSpPr>
          <p:spPr bwMode="auto">
            <a:xfrm flipH="1">
              <a:off x="111302" y="5670550"/>
              <a:ext cx="412255" cy="247650"/>
            </a:xfrm>
            <a:custGeom>
              <a:avLst/>
              <a:gdLst>
                <a:gd name="T0" fmla="*/ 164 w 168"/>
                <a:gd name="T1" fmla="*/ 24 h 101"/>
                <a:gd name="T2" fmla="*/ 101 w 168"/>
                <a:gd name="T3" fmla="*/ 80 h 101"/>
                <a:gd name="T4" fmla="*/ 98 w 168"/>
                <a:gd name="T5" fmla="*/ 46 h 101"/>
                <a:gd name="T6" fmla="*/ 76 w 168"/>
                <a:gd name="T7" fmla="*/ 1 h 101"/>
                <a:gd name="T8" fmla="*/ 88 w 168"/>
                <a:gd name="T9" fmla="*/ 83 h 101"/>
                <a:gd name="T10" fmla="*/ 58 w 168"/>
                <a:gd name="T11" fmla="*/ 63 h 101"/>
                <a:gd name="T12" fmla="*/ 9 w 168"/>
                <a:gd name="T13" fmla="*/ 52 h 101"/>
                <a:gd name="T14" fmla="*/ 96 w 168"/>
                <a:gd name="T15" fmla="*/ 96 h 101"/>
                <a:gd name="T16" fmla="*/ 98 w 168"/>
                <a:gd name="T17" fmla="*/ 96 h 101"/>
                <a:gd name="T18" fmla="*/ 99 w 168"/>
                <a:gd name="T19" fmla="*/ 95 h 101"/>
                <a:gd name="T20" fmla="*/ 139 w 168"/>
                <a:gd name="T21" fmla="*/ 67 h 101"/>
                <a:gd name="T22" fmla="*/ 164 w 168"/>
                <a:gd name="T23" fmla="*/ 2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01">
                  <a:moveTo>
                    <a:pt x="164" y="24"/>
                  </a:moveTo>
                  <a:cubicBezTo>
                    <a:pt x="152" y="13"/>
                    <a:pt x="115" y="56"/>
                    <a:pt x="101" y="80"/>
                  </a:cubicBezTo>
                  <a:cubicBezTo>
                    <a:pt x="102" y="70"/>
                    <a:pt x="101" y="57"/>
                    <a:pt x="98" y="46"/>
                  </a:cubicBezTo>
                  <a:cubicBezTo>
                    <a:pt x="93" y="20"/>
                    <a:pt x="81" y="0"/>
                    <a:pt x="76" y="1"/>
                  </a:cubicBezTo>
                  <a:cubicBezTo>
                    <a:pt x="61" y="5"/>
                    <a:pt x="75" y="58"/>
                    <a:pt x="88" y="83"/>
                  </a:cubicBezTo>
                  <a:cubicBezTo>
                    <a:pt x="80" y="76"/>
                    <a:pt x="68" y="68"/>
                    <a:pt x="58" y="63"/>
                  </a:cubicBezTo>
                  <a:cubicBezTo>
                    <a:pt x="34" y="51"/>
                    <a:pt x="11" y="48"/>
                    <a:pt x="9" y="52"/>
                  </a:cubicBezTo>
                  <a:cubicBezTo>
                    <a:pt x="0" y="71"/>
                    <a:pt x="85" y="101"/>
                    <a:pt x="96" y="96"/>
                  </a:cubicBezTo>
                  <a:cubicBezTo>
                    <a:pt x="97" y="96"/>
                    <a:pt x="97" y="96"/>
                    <a:pt x="98" y="96"/>
                  </a:cubicBezTo>
                  <a:cubicBezTo>
                    <a:pt x="99" y="96"/>
                    <a:pt x="99" y="96"/>
                    <a:pt x="99" y="95"/>
                  </a:cubicBezTo>
                  <a:cubicBezTo>
                    <a:pt x="106" y="94"/>
                    <a:pt x="126" y="80"/>
                    <a:pt x="139" y="67"/>
                  </a:cubicBezTo>
                  <a:cubicBezTo>
                    <a:pt x="158" y="48"/>
                    <a:pt x="168" y="27"/>
                    <a:pt x="164" y="24"/>
                  </a:cubicBezTo>
                  <a:close/>
                </a:path>
              </a:pathLst>
            </a:custGeom>
            <a:solidFill>
              <a:schemeClr val="accent2">
                <a:lumMod val="75000"/>
              </a:schemeClr>
            </a:soli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82" name="Oval 33"/>
            <p:cNvSpPr>
              <a:spLocks noChangeArrowheads="1"/>
            </p:cNvSpPr>
            <p:nvPr userDrawn="1"/>
          </p:nvSpPr>
          <p:spPr bwMode="auto">
            <a:xfrm flipH="1">
              <a:off x="545841" y="1808163"/>
              <a:ext cx="82769" cy="69850"/>
            </a:xfrm>
            <a:prstGeom prst="ellipse">
              <a:avLst/>
            </a:prstGeom>
            <a:solidFill>
              <a:schemeClr val="accent2"/>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83" name="Freeform 18"/>
            <p:cNvSpPr>
              <a:spLocks/>
            </p:cNvSpPr>
            <p:nvPr userDrawn="1"/>
          </p:nvSpPr>
          <p:spPr bwMode="auto">
            <a:xfrm flipH="1">
              <a:off x="1088616" y="6153150"/>
              <a:ext cx="154397" cy="155575"/>
            </a:xfrm>
            <a:custGeom>
              <a:avLst/>
              <a:gdLst>
                <a:gd name="T0" fmla="*/ 2147483647 w 129"/>
                <a:gd name="T1" fmla="*/ 2147483647 h 130"/>
                <a:gd name="T2" fmla="*/ 2147483647 w 129"/>
                <a:gd name="T3" fmla="*/ 2147483647 h 130"/>
                <a:gd name="T4" fmla="*/ 2147483647 w 129"/>
                <a:gd name="T5" fmla="*/ 2147483647 h 130"/>
                <a:gd name="T6" fmla="*/ 2147483647 w 129"/>
                <a:gd name="T7" fmla="*/ 2147483647 h 130"/>
                <a:gd name="T8" fmla="*/ 2147483647 w 129"/>
                <a:gd name="T9" fmla="*/ 2147483647 h 130"/>
                <a:gd name="T10" fmla="*/ 2147483647 w 129"/>
                <a:gd name="T11" fmla="*/ 2147483647 h 130"/>
                <a:gd name="T12" fmla="*/ 2147483647 w 129"/>
                <a:gd name="T13" fmla="*/ 2147483647 h 130"/>
                <a:gd name="T14" fmla="*/ 2147483647 w 129"/>
                <a:gd name="T15" fmla="*/ 2147483647 h 130"/>
                <a:gd name="T16" fmla="*/ 2147483647 w 129"/>
                <a:gd name="T17" fmla="*/ 2147483647 h 130"/>
                <a:gd name="T18" fmla="*/ 2147483647 w 129"/>
                <a:gd name="T19" fmla="*/ 2147483647 h 130"/>
                <a:gd name="T20" fmla="*/ 2147483647 w 129"/>
                <a:gd name="T21" fmla="*/ 2147483647 h 130"/>
                <a:gd name="T22" fmla="*/ 2147483647 w 129"/>
                <a:gd name="T23" fmla="*/ 2147483647 h 130"/>
                <a:gd name="T24" fmla="*/ 2147483647 w 129"/>
                <a:gd name="T25" fmla="*/ 2147483647 h 130"/>
                <a:gd name="T26" fmla="*/ 2147483647 w 129"/>
                <a:gd name="T27" fmla="*/ 2147483647 h 130"/>
                <a:gd name="T28" fmla="*/ 0 w 129"/>
                <a:gd name="T29" fmla="*/ 2147483647 h 130"/>
                <a:gd name="T30" fmla="*/ 2147483647 w 129"/>
                <a:gd name="T31" fmla="*/ 2147483647 h 130"/>
                <a:gd name="T32" fmla="*/ 2147483647 w 129"/>
                <a:gd name="T33" fmla="*/ 2147483647 h 130"/>
                <a:gd name="T34" fmla="*/ 2147483647 w 129"/>
                <a:gd name="T35" fmla="*/ 2147483647 h 130"/>
                <a:gd name="T36" fmla="*/ 2147483647 w 129"/>
                <a:gd name="T37" fmla="*/ 2147483647 h 130"/>
                <a:gd name="T38" fmla="*/ 2147483647 w 129"/>
                <a:gd name="T39" fmla="*/ 2147483647 h 130"/>
                <a:gd name="T40" fmla="*/ 2147483647 w 129"/>
                <a:gd name="T41" fmla="*/ 2147483647 h 130"/>
                <a:gd name="T42" fmla="*/ 2147483647 w 129"/>
                <a:gd name="T43" fmla="*/ 2147483647 h 130"/>
                <a:gd name="T44" fmla="*/ 2147483647 w 129"/>
                <a:gd name="T45" fmla="*/ 2147483647 h 130"/>
                <a:gd name="T46" fmla="*/ 2147483647 w 129"/>
                <a:gd name="T47" fmla="*/ 2147483647 h 130"/>
                <a:gd name="T48" fmla="*/ 2147483647 w 129"/>
                <a:gd name="T49" fmla="*/ 2147483647 h 130"/>
                <a:gd name="T50" fmla="*/ 2147483647 w 129"/>
                <a:gd name="T51" fmla="*/ 2147483647 h 130"/>
                <a:gd name="T52" fmla="*/ 2147483647 w 129"/>
                <a:gd name="T53" fmla="*/ 2147483647 h 130"/>
                <a:gd name="T54" fmla="*/ 2147483647 w 129"/>
                <a:gd name="T55" fmla="*/ 2147483647 h 130"/>
                <a:gd name="T56" fmla="*/ 2147483647 w 129"/>
                <a:gd name="T57" fmla="*/ 2147483647 h 1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nvGrpSpPr>
            <p:cNvPr id="2084" name="Group 48"/>
            <p:cNvGrpSpPr>
              <a:grpSpLocks/>
            </p:cNvGrpSpPr>
            <p:nvPr userDrawn="1"/>
          </p:nvGrpSpPr>
          <p:grpSpPr bwMode="auto">
            <a:xfrm>
              <a:off x="603252" y="4833897"/>
              <a:ext cx="607348" cy="609642"/>
              <a:chOff x="2051052" y="5522596"/>
              <a:chExt cx="892175" cy="895542"/>
            </a:xfrm>
          </p:grpSpPr>
          <p:sp>
            <p:nvSpPr>
              <p:cNvPr id="2095" name="Freeform 5"/>
              <p:cNvSpPr>
                <a:spLocks/>
              </p:cNvSpPr>
              <p:nvPr userDrawn="1"/>
            </p:nvSpPr>
            <p:spPr bwMode="auto">
              <a:xfrm flipH="1">
                <a:off x="2410971" y="6282882"/>
                <a:ext cx="7014" cy="13992"/>
              </a:xfrm>
              <a:custGeom>
                <a:avLst/>
                <a:gdLst>
                  <a:gd name="T0" fmla="*/ 2147483647 w 4"/>
                  <a:gd name="T1" fmla="*/ 2147483647 h 8"/>
                  <a:gd name="T2" fmla="*/ 0 w 4"/>
                  <a:gd name="T3" fmla="*/ 0 h 8"/>
                  <a:gd name="T4" fmla="*/ 2147483647 w 4"/>
                  <a:gd name="T5" fmla="*/ 2147483647 h 8"/>
                  <a:gd name="T6" fmla="*/ 0 60000 65536"/>
                  <a:gd name="T7" fmla="*/ 0 60000 65536"/>
                  <a:gd name="T8" fmla="*/ 0 60000 65536"/>
                </a:gdLst>
                <a:ahLst/>
                <a:cxnLst>
                  <a:cxn ang="T6">
                    <a:pos x="T0" y="T1"/>
                  </a:cxn>
                  <a:cxn ang="T7">
                    <a:pos x="T2" y="T3"/>
                  </a:cxn>
                  <a:cxn ang="T8">
                    <a:pos x="T4" y="T5"/>
                  </a:cxn>
                </a:cxnLst>
                <a:rect l="0" t="0" r="r" b="b"/>
                <a:pathLst>
                  <a:path w="4" h="8">
                    <a:moveTo>
                      <a:pt x="4" y="8"/>
                    </a:moveTo>
                    <a:lnTo>
                      <a:pt x="0" y="0"/>
                    </a:lnTo>
                    <a:lnTo>
                      <a:pt x="4" y="8"/>
                    </a:lnTo>
                    <a:close/>
                  </a:path>
                </a:pathLst>
              </a:custGeom>
              <a:solidFill>
                <a:srgbClr val="00A99D"/>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96" name="Line 6"/>
              <p:cNvSpPr>
                <a:spLocks noChangeShapeType="1"/>
              </p:cNvSpPr>
              <p:nvPr userDrawn="1"/>
            </p:nvSpPr>
            <p:spPr bwMode="auto">
              <a:xfrm flipV="1">
                <a:off x="2410971" y="6282882"/>
                <a:ext cx="7014" cy="13992"/>
              </a:xfrm>
              <a:prstGeom prst="line">
                <a:avLst/>
              </a:prstGeom>
              <a:no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2" name="Freeform 32"/>
              <p:cNvSpPr>
                <a:spLocks/>
              </p:cNvSpPr>
              <p:nvPr userDrawn="1"/>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100" name="Freeform 33"/>
              <p:cNvSpPr>
                <a:spLocks/>
              </p:cNvSpPr>
              <p:nvPr userDrawn="1"/>
            </p:nvSpPr>
            <p:spPr bwMode="auto">
              <a:xfrm flipH="1">
                <a:off x="2216902" y="5688226"/>
                <a:ext cx="561164" cy="564339"/>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2147483647 w 95"/>
                  <a:gd name="T19" fmla="*/ 2147483647 h 95"/>
                  <a:gd name="T20" fmla="*/ 2147483647 w 95"/>
                  <a:gd name="T21" fmla="*/ 2147483647 h 95"/>
                  <a:gd name="T22" fmla="*/ 2147483647 w 95"/>
                  <a:gd name="T23" fmla="*/ 2147483647 h 95"/>
                  <a:gd name="T24" fmla="*/ 2147483647 w 95"/>
                  <a:gd name="T25" fmla="*/ 2147483647 h 95"/>
                  <a:gd name="T26" fmla="*/ 2147483647 w 95"/>
                  <a:gd name="T27" fmla="*/ 2147483647 h 95"/>
                  <a:gd name="T28" fmla="*/ 2147483647 w 95"/>
                  <a:gd name="T29" fmla="*/ 2147483647 h 95"/>
                  <a:gd name="T30" fmla="*/ 2147483647 w 95"/>
                  <a:gd name="T31" fmla="*/ 2147483647 h 95"/>
                  <a:gd name="T32" fmla="*/ 2147483647 w 9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4" name="Freeform 32"/>
              <p:cNvSpPr>
                <a:spLocks/>
              </p:cNvSpPr>
              <p:nvPr userDrawn="1"/>
            </p:nvSpPr>
            <p:spPr bwMode="auto">
              <a:xfrm flipH="1">
                <a:off x="2305753" y="5776841"/>
                <a:ext cx="383462" cy="387109"/>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5" name="Oval 54"/>
              <p:cNvSpPr/>
              <p:nvPr userDrawn="1"/>
            </p:nvSpPr>
            <p:spPr>
              <a:xfrm>
                <a:off x="2420324" y="5893440"/>
                <a:ext cx="154320" cy="153911"/>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prstClr val="white"/>
                  </a:solidFill>
                </a:endParaRPr>
              </a:p>
            </p:txBody>
          </p:sp>
        </p:grpSp>
        <p:grpSp>
          <p:nvGrpSpPr>
            <p:cNvPr id="2085" name="Group 55"/>
            <p:cNvGrpSpPr>
              <a:grpSpLocks/>
            </p:cNvGrpSpPr>
            <p:nvPr userDrawn="1"/>
          </p:nvGrpSpPr>
          <p:grpSpPr bwMode="auto">
            <a:xfrm rot="-1723318">
              <a:off x="80098" y="1916305"/>
              <a:ext cx="878030" cy="874332"/>
              <a:chOff x="4277517" y="3752400"/>
              <a:chExt cx="1154448" cy="1149586"/>
            </a:xfrm>
          </p:grpSpPr>
          <p:sp>
            <p:nvSpPr>
              <p:cNvPr id="2086" name="Freeform 56"/>
              <p:cNvSpPr>
                <a:spLocks/>
              </p:cNvSpPr>
              <p:nvPr userDrawn="1"/>
            </p:nvSpPr>
            <p:spPr bwMode="auto">
              <a:xfrm rot="21259688" flipH="1">
                <a:off x="4276743" y="3751939"/>
                <a:ext cx="1155234" cy="1150086"/>
              </a:xfrm>
              <a:custGeom>
                <a:avLst/>
                <a:gdLst>
                  <a:gd name="T0" fmla="*/ 2147483647 w 355"/>
                  <a:gd name="T1" fmla="*/ 2147483647 h 352"/>
                  <a:gd name="T2" fmla="*/ 2147483647 w 355"/>
                  <a:gd name="T3" fmla="*/ 2147483647 h 352"/>
                  <a:gd name="T4" fmla="*/ 2147483647 w 355"/>
                  <a:gd name="T5" fmla="*/ 2147483647 h 352"/>
                  <a:gd name="T6" fmla="*/ 2147483647 w 355"/>
                  <a:gd name="T7" fmla="*/ 2147483647 h 352"/>
                  <a:gd name="T8" fmla="*/ 2147483647 w 355"/>
                  <a:gd name="T9" fmla="*/ 2147483647 h 352"/>
                  <a:gd name="T10" fmla="*/ 2147483647 w 355"/>
                  <a:gd name="T11" fmla="*/ 2147483647 h 352"/>
                  <a:gd name="T12" fmla="*/ 2147483647 w 355"/>
                  <a:gd name="T13" fmla="*/ 2147483647 h 352"/>
                  <a:gd name="T14" fmla="*/ 2147483647 w 355"/>
                  <a:gd name="T15" fmla="*/ 2147483647 h 352"/>
                  <a:gd name="T16" fmla="*/ 2147483647 w 355"/>
                  <a:gd name="T17" fmla="*/ 2147483647 h 352"/>
                  <a:gd name="T18" fmla="*/ 2147483647 w 355"/>
                  <a:gd name="T19" fmla="*/ 2147483647 h 352"/>
                  <a:gd name="T20" fmla="*/ 2147483647 w 355"/>
                  <a:gd name="T21" fmla="*/ 2147483647 h 352"/>
                  <a:gd name="T22" fmla="*/ 2147483647 w 355"/>
                  <a:gd name="T23" fmla="*/ 2147483647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8" name="Freeform 35"/>
              <p:cNvSpPr>
                <a:spLocks/>
              </p:cNvSpPr>
              <p:nvPr userDrawn="1"/>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59" name="Freeform 41"/>
              <p:cNvSpPr>
                <a:spLocks/>
              </p:cNvSpPr>
              <p:nvPr userDrawn="1"/>
            </p:nvSpPr>
            <p:spPr bwMode="auto">
              <a:xfrm rot="756312" flipH="1">
                <a:off x="4402312" y="3854214"/>
                <a:ext cx="904096" cy="945534"/>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2091" name="Freeform 41"/>
              <p:cNvSpPr>
                <a:spLocks/>
              </p:cNvSpPr>
              <p:nvPr userDrawn="1"/>
            </p:nvSpPr>
            <p:spPr bwMode="auto">
              <a:xfrm rot="19656312" flipH="1">
                <a:off x="4605697" y="4075120"/>
                <a:ext cx="468790" cy="490508"/>
              </a:xfrm>
              <a:custGeom>
                <a:avLst/>
                <a:gdLst>
                  <a:gd name="T0" fmla="*/ 2147483647 w 179"/>
                  <a:gd name="T1" fmla="*/ 2147483647 h 186"/>
                  <a:gd name="T2" fmla="*/ 2147483647 w 179"/>
                  <a:gd name="T3" fmla="*/ 2147483647 h 186"/>
                  <a:gd name="T4" fmla="*/ 2147483647 w 179"/>
                  <a:gd name="T5" fmla="*/ 2147483647 h 186"/>
                  <a:gd name="T6" fmla="*/ 2147483647 w 179"/>
                  <a:gd name="T7" fmla="*/ 2147483647 h 186"/>
                  <a:gd name="T8" fmla="*/ 2147483647 w 179"/>
                  <a:gd name="T9" fmla="*/ 2147483647 h 186"/>
                  <a:gd name="T10" fmla="*/ 2147483647 w 179"/>
                  <a:gd name="T11" fmla="*/ 2147483647 h 186"/>
                  <a:gd name="T12" fmla="*/ 2147483647 w 179"/>
                  <a:gd name="T13" fmla="*/ 2147483647 h 186"/>
                  <a:gd name="T14" fmla="*/ 2147483647 w 179"/>
                  <a:gd name="T15" fmla="*/ 2147483647 h 186"/>
                  <a:gd name="T16" fmla="*/ 2147483647 w 179"/>
                  <a:gd name="T17" fmla="*/ 2147483647 h 186"/>
                  <a:gd name="T18" fmla="*/ 2147483647 w 179"/>
                  <a:gd name="T19" fmla="*/ 2147483647 h 186"/>
                  <a:gd name="T20" fmla="*/ 2147483647 w 179"/>
                  <a:gd name="T21" fmla="*/ 2147483647 h 186"/>
                  <a:gd name="T22" fmla="*/ 2147483647 w 179"/>
                  <a:gd name="T23" fmla="*/ 2147483647 h 186"/>
                  <a:gd name="T24" fmla="*/ 2147483647 w 179"/>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sp>
            <p:nvSpPr>
              <p:cNvPr id="61" name="Freeform 42"/>
              <p:cNvSpPr>
                <a:spLocks/>
              </p:cNvSpPr>
              <p:nvPr userDrawn="1"/>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a:lstStyle/>
              <a:p>
                <a:pPr eaLnBrk="0" fontAlgn="base" hangingPunct="0">
                  <a:spcBef>
                    <a:spcPct val="0"/>
                  </a:spcBef>
                  <a:spcAft>
                    <a:spcPct val="0"/>
                  </a:spcAft>
                  <a:defRPr/>
                </a:pPr>
                <a:endParaRPr lang="en-US" sz="1350">
                  <a:solidFill>
                    <a:srgbClr val="1D5253"/>
                  </a:solidFill>
                  <a:latin typeface="Comic Sans MS" panose="030F0702030302020204" pitchFamily="66" charset="0"/>
                </a:endParaRPr>
              </a:p>
            </p:txBody>
          </p:sp>
        </p:grpSp>
      </p:grpSp>
      <p:sp>
        <p:nvSpPr>
          <p:cNvPr id="2052" name="Title Placeholder 1"/>
          <p:cNvSpPr>
            <a:spLocks noGrp="1"/>
          </p:cNvSpPr>
          <p:nvPr>
            <p:ph type="title"/>
            <p:custDataLst>
              <p:tags r:id="rId22"/>
            </p:custDataLst>
          </p:nvPr>
        </p:nvSpPr>
        <p:spPr bwMode="auto">
          <a:xfrm>
            <a:off x="978736" y="0"/>
            <a:ext cx="914439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3" name="Text Placeholder 2"/>
          <p:cNvSpPr>
            <a:spLocks noGrp="1"/>
          </p:cNvSpPr>
          <p:nvPr>
            <p:ph type="body" idx="1"/>
            <p:custDataLst>
              <p:tags r:id="rId23"/>
            </p:custDataLst>
          </p:nvPr>
        </p:nvSpPr>
        <p:spPr bwMode="auto">
          <a:xfrm>
            <a:off x="1524598" y="1900238"/>
            <a:ext cx="914280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custDataLst>
              <p:tags r:id="rId24"/>
            </p:custDataLst>
          </p:nvPr>
        </p:nvSpPr>
        <p:spPr>
          <a:xfrm>
            <a:off x="1029660" y="6621463"/>
            <a:ext cx="8001747" cy="201612"/>
          </a:xfrm>
          <a:prstGeom prst="rect">
            <a:avLst/>
          </a:prstGeom>
        </p:spPr>
        <p:txBody>
          <a:bodyPr vert="horz" lIns="91440" tIns="45720" rIns="91440" bIns="45720" rtlCol="0" anchor="ctr"/>
          <a:lstStyle>
            <a:lvl1pPr algn="l">
              <a:defRPr sz="600">
                <a:solidFill>
                  <a:srgbClr val="1D5253"/>
                </a:solidFill>
              </a:defRPr>
            </a:lvl1pPr>
          </a:lstStyle>
          <a:p>
            <a:pPr eaLnBrk="0" fontAlgn="base" hangingPunct="0">
              <a:spcBef>
                <a:spcPct val="0"/>
              </a:spcBef>
              <a:spcAft>
                <a:spcPct val="0"/>
              </a:spcAft>
              <a:defRPr/>
            </a:pPr>
            <a:r>
              <a:rPr lang="en-US">
                <a:latin typeface="Comic Sans MS" panose="030F0702030302020204" pitchFamily="66" charset="0"/>
              </a:rPr>
              <a:t>University of Kansas/ Center for Research on Learning  2003</a:t>
            </a:r>
          </a:p>
        </p:txBody>
      </p:sp>
    </p:spTree>
    <p:extLst>
      <p:ext uri="{BB962C8B-B14F-4D97-AF65-F5344CB8AC3E}">
        <p14:creationId xmlns:p14="http://schemas.microsoft.com/office/powerpoint/2010/main" val="57425027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Lst>
  <p:transition spd="med">
    <p:fade/>
  </p:transition>
  <p:timing>
    <p:tnLst>
      <p:par>
        <p:cTn id="1" dur="indefinite" restart="never" nodeType="tmRoot"/>
      </p:par>
    </p:tnLst>
  </p:timing>
  <p:txStyles>
    <p:titleStyle>
      <a:lvl1pPr algn="l" rtl="0" eaLnBrk="0" fontAlgn="base" hangingPunct="0">
        <a:lnSpc>
          <a:spcPct val="90000"/>
        </a:lnSpc>
        <a:spcBef>
          <a:spcPct val="0"/>
        </a:spcBef>
        <a:spcAft>
          <a:spcPct val="0"/>
        </a:spcAft>
        <a:defRPr sz="3600" kern="1200">
          <a:solidFill>
            <a:srgbClr val="163E3E"/>
          </a:solidFill>
          <a:latin typeface="+mj-lt"/>
          <a:ea typeface="+mj-ea"/>
          <a:cs typeface="+mj-cs"/>
        </a:defRPr>
      </a:lvl1pPr>
      <a:lvl2pPr algn="l" rtl="0" eaLnBrk="0" fontAlgn="base" hangingPunct="0">
        <a:lnSpc>
          <a:spcPct val="90000"/>
        </a:lnSpc>
        <a:spcBef>
          <a:spcPct val="0"/>
        </a:spcBef>
        <a:spcAft>
          <a:spcPct val="0"/>
        </a:spcAft>
        <a:defRPr sz="3600">
          <a:solidFill>
            <a:srgbClr val="163E3E"/>
          </a:solidFill>
          <a:latin typeface="Century Schoolbook" pitchFamily="18" charset="0"/>
        </a:defRPr>
      </a:lvl2pPr>
      <a:lvl3pPr algn="l" rtl="0" eaLnBrk="0" fontAlgn="base" hangingPunct="0">
        <a:lnSpc>
          <a:spcPct val="90000"/>
        </a:lnSpc>
        <a:spcBef>
          <a:spcPct val="0"/>
        </a:spcBef>
        <a:spcAft>
          <a:spcPct val="0"/>
        </a:spcAft>
        <a:defRPr sz="3600">
          <a:solidFill>
            <a:srgbClr val="163E3E"/>
          </a:solidFill>
          <a:latin typeface="Century Schoolbook" pitchFamily="18" charset="0"/>
        </a:defRPr>
      </a:lvl3pPr>
      <a:lvl4pPr algn="l" rtl="0" eaLnBrk="0" fontAlgn="base" hangingPunct="0">
        <a:lnSpc>
          <a:spcPct val="90000"/>
        </a:lnSpc>
        <a:spcBef>
          <a:spcPct val="0"/>
        </a:spcBef>
        <a:spcAft>
          <a:spcPct val="0"/>
        </a:spcAft>
        <a:defRPr sz="3600">
          <a:solidFill>
            <a:srgbClr val="163E3E"/>
          </a:solidFill>
          <a:latin typeface="Century Schoolbook" pitchFamily="18" charset="0"/>
        </a:defRPr>
      </a:lvl4pPr>
      <a:lvl5pPr algn="l" rtl="0" eaLnBrk="0" fontAlgn="base" hangingPunct="0">
        <a:lnSpc>
          <a:spcPct val="90000"/>
        </a:lnSpc>
        <a:spcBef>
          <a:spcPct val="0"/>
        </a:spcBef>
        <a:spcAft>
          <a:spcPct val="0"/>
        </a:spcAft>
        <a:defRPr sz="3600">
          <a:solidFill>
            <a:srgbClr val="163E3E"/>
          </a:solidFill>
          <a:latin typeface="Century Schoolbook" pitchFamily="18" charset="0"/>
        </a:defRPr>
      </a:lvl5pPr>
      <a:lvl6pPr marL="342900" algn="l" rtl="0" fontAlgn="base">
        <a:lnSpc>
          <a:spcPct val="90000"/>
        </a:lnSpc>
        <a:spcBef>
          <a:spcPct val="0"/>
        </a:spcBef>
        <a:spcAft>
          <a:spcPct val="0"/>
        </a:spcAft>
        <a:defRPr sz="3600">
          <a:solidFill>
            <a:srgbClr val="163E3E"/>
          </a:solidFill>
          <a:latin typeface="Century Schoolbook" pitchFamily="18" charset="0"/>
        </a:defRPr>
      </a:lvl6pPr>
      <a:lvl7pPr marL="685800" algn="l" rtl="0" fontAlgn="base">
        <a:lnSpc>
          <a:spcPct val="90000"/>
        </a:lnSpc>
        <a:spcBef>
          <a:spcPct val="0"/>
        </a:spcBef>
        <a:spcAft>
          <a:spcPct val="0"/>
        </a:spcAft>
        <a:defRPr sz="3600">
          <a:solidFill>
            <a:srgbClr val="163E3E"/>
          </a:solidFill>
          <a:latin typeface="Century Schoolbook" pitchFamily="18" charset="0"/>
        </a:defRPr>
      </a:lvl7pPr>
      <a:lvl8pPr marL="1028700" algn="l" rtl="0" fontAlgn="base">
        <a:lnSpc>
          <a:spcPct val="90000"/>
        </a:lnSpc>
        <a:spcBef>
          <a:spcPct val="0"/>
        </a:spcBef>
        <a:spcAft>
          <a:spcPct val="0"/>
        </a:spcAft>
        <a:defRPr sz="3600">
          <a:solidFill>
            <a:srgbClr val="163E3E"/>
          </a:solidFill>
          <a:latin typeface="Century Schoolbook" pitchFamily="18" charset="0"/>
        </a:defRPr>
      </a:lvl8pPr>
      <a:lvl9pPr marL="1371600" algn="l" rtl="0" fontAlgn="base">
        <a:lnSpc>
          <a:spcPct val="90000"/>
        </a:lnSpc>
        <a:spcBef>
          <a:spcPct val="0"/>
        </a:spcBef>
        <a:spcAft>
          <a:spcPct val="0"/>
        </a:spcAft>
        <a:defRPr sz="3600">
          <a:solidFill>
            <a:srgbClr val="163E3E"/>
          </a:solidFill>
          <a:latin typeface="Century Schoolbook" pitchFamily="18" charset="0"/>
        </a:defRPr>
      </a:lvl9pPr>
    </p:titleStyle>
    <p:bodyStyle>
      <a:lvl1pPr marL="204788" indent="-171450" algn="l" rtl="0" eaLnBrk="0" fontAlgn="base" hangingPunct="0">
        <a:lnSpc>
          <a:spcPct val="90000"/>
        </a:lnSpc>
        <a:spcBef>
          <a:spcPts val="1350"/>
        </a:spcBef>
        <a:spcAft>
          <a:spcPct val="0"/>
        </a:spcAft>
        <a:buSzPct val="90000"/>
        <a:buFont typeface="Arial" panose="020B0604020202020204" pitchFamily="34" charset="0"/>
        <a:buChar char="•"/>
        <a:defRPr sz="2700" kern="1200">
          <a:solidFill>
            <a:srgbClr val="0E2929"/>
          </a:solidFill>
          <a:latin typeface="+mn-lt"/>
          <a:ea typeface="+mn-ea"/>
          <a:cs typeface="+mn-cs"/>
        </a:defRPr>
      </a:lvl1pPr>
      <a:lvl2pPr marL="445294" indent="-171450" algn="l" rtl="0" eaLnBrk="0" fontAlgn="base" hangingPunct="0">
        <a:lnSpc>
          <a:spcPct val="90000"/>
        </a:lnSpc>
        <a:spcBef>
          <a:spcPts val="750"/>
        </a:spcBef>
        <a:spcAft>
          <a:spcPct val="0"/>
        </a:spcAft>
        <a:buSzPct val="90000"/>
        <a:buFont typeface="Arial" panose="020B0604020202020204" pitchFamily="34" charset="0"/>
        <a:buChar char="•"/>
        <a:defRPr sz="2400" kern="1200">
          <a:solidFill>
            <a:srgbClr val="0E2929"/>
          </a:solidFill>
          <a:latin typeface="+mn-lt"/>
          <a:ea typeface="+mn-ea"/>
          <a:cs typeface="+mn-cs"/>
        </a:defRPr>
      </a:lvl2pPr>
      <a:lvl3pPr marL="685800" indent="-171450" algn="l" rtl="0" eaLnBrk="0" fontAlgn="base" hangingPunct="0">
        <a:lnSpc>
          <a:spcPct val="90000"/>
        </a:lnSpc>
        <a:spcBef>
          <a:spcPts val="600"/>
        </a:spcBef>
        <a:spcAft>
          <a:spcPct val="0"/>
        </a:spcAft>
        <a:buSzPct val="90000"/>
        <a:buFont typeface="Arial" panose="020B0604020202020204" pitchFamily="34" charset="0"/>
        <a:buChar char="•"/>
        <a:defRPr sz="2100" kern="1200">
          <a:solidFill>
            <a:srgbClr val="0E2929"/>
          </a:solidFill>
          <a:latin typeface="+mn-lt"/>
          <a:ea typeface="+mn-ea"/>
          <a:cs typeface="+mn-cs"/>
        </a:defRPr>
      </a:lvl3pPr>
      <a:lvl4pPr marL="925116" indent="-171450" algn="l" rtl="0" eaLnBrk="0" fontAlgn="base" hangingPunct="0">
        <a:lnSpc>
          <a:spcPct val="90000"/>
        </a:lnSpc>
        <a:spcBef>
          <a:spcPts val="600"/>
        </a:spcBef>
        <a:spcAft>
          <a:spcPct val="0"/>
        </a:spcAft>
        <a:buSzPct val="90000"/>
        <a:buFont typeface="Arial" panose="020B0604020202020204" pitchFamily="34" charset="0"/>
        <a:buChar char="•"/>
        <a:defRPr sz="1050" kern="1200">
          <a:solidFill>
            <a:srgbClr val="0E2929"/>
          </a:solidFill>
          <a:latin typeface="+mn-lt"/>
          <a:ea typeface="+mn-ea"/>
          <a:cs typeface="+mn-cs"/>
        </a:defRPr>
      </a:lvl4pPr>
      <a:lvl5pPr marL="1165622" indent="-171450" algn="l" rtl="0" eaLnBrk="0" fontAlgn="base" hangingPunct="0">
        <a:lnSpc>
          <a:spcPct val="90000"/>
        </a:lnSpc>
        <a:spcBef>
          <a:spcPts val="600"/>
        </a:spcBef>
        <a:spcAft>
          <a:spcPct val="0"/>
        </a:spcAft>
        <a:buSzPct val="90000"/>
        <a:buFont typeface="Arial" panose="020B0604020202020204" pitchFamily="34" charset="0"/>
        <a:buChar char="•"/>
        <a:defRPr sz="1050" kern="1200">
          <a:solidFill>
            <a:srgbClr val="0E2929"/>
          </a:solidFill>
          <a:latin typeface="+mn-lt"/>
          <a:ea typeface="+mn-ea"/>
          <a:cs typeface="+mn-cs"/>
        </a:defRPr>
      </a:lvl5pPr>
      <a:lvl6pPr marL="1405890" indent="-171450" algn="l" defTabSz="685800" rtl="0" eaLnBrk="1" latinLnBrk="0" hangingPunct="1">
        <a:lnSpc>
          <a:spcPct val="90000"/>
        </a:lnSpc>
        <a:spcBef>
          <a:spcPts val="600"/>
        </a:spcBef>
        <a:buSzPct val="90000"/>
        <a:buFont typeface="Arial" panose="020B0604020202020204" pitchFamily="34" charset="0"/>
        <a:buChar char="•"/>
        <a:defRPr sz="1050" kern="1200">
          <a:solidFill>
            <a:schemeClr val="tx1"/>
          </a:solidFill>
          <a:latin typeface="+mn-lt"/>
          <a:ea typeface="+mn-ea"/>
          <a:cs typeface="+mn-cs"/>
        </a:defRPr>
      </a:lvl6pPr>
      <a:lvl7pPr marL="1645920" indent="-171450" algn="l" defTabSz="685800" rtl="0" eaLnBrk="1" latinLnBrk="0" hangingPunct="1">
        <a:lnSpc>
          <a:spcPct val="90000"/>
        </a:lnSpc>
        <a:spcBef>
          <a:spcPts val="600"/>
        </a:spcBef>
        <a:buSzPct val="90000"/>
        <a:buFont typeface="Arial" panose="020B0604020202020204" pitchFamily="34" charset="0"/>
        <a:buChar char="•"/>
        <a:defRPr sz="1050" kern="1200">
          <a:solidFill>
            <a:schemeClr val="tx1"/>
          </a:solidFill>
          <a:latin typeface="+mn-lt"/>
          <a:ea typeface="+mn-ea"/>
          <a:cs typeface="+mn-cs"/>
        </a:defRPr>
      </a:lvl7pPr>
      <a:lvl8pPr marL="1885950" indent="-171450" algn="l" defTabSz="685800" rtl="0" eaLnBrk="1" latinLnBrk="0" hangingPunct="1">
        <a:lnSpc>
          <a:spcPct val="90000"/>
        </a:lnSpc>
        <a:spcBef>
          <a:spcPts val="600"/>
        </a:spcBef>
        <a:buSzPct val="90000"/>
        <a:buFont typeface="Arial" panose="020B0604020202020204" pitchFamily="34" charset="0"/>
        <a:buChar char="•"/>
        <a:defRPr sz="1050" kern="1200">
          <a:solidFill>
            <a:schemeClr val="tx1"/>
          </a:solidFill>
          <a:latin typeface="+mn-lt"/>
          <a:ea typeface="+mn-ea"/>
          <a:cs typeface="+mn-cs"/>
        </a:defRPr>
      </a:lvl8pPr>
      <a:lvl9pPr marL="2125980" indent="-171450" algn="l" defTabSz="685800" rtl="0" eaLnBrk="1" latinLnBrk="0" hangingPunct="1">
        <a:lnSpc>
          <a:spcPct val="90000"/>
        </a:lnSpc>
        <a:spcBef>
          <a:spcPts val="600"/>
        </a:spcBef>
        <a:buSzPct val="90000"/>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386" name="Picture 6"/>
          <p:cNvPicPr>
            <a:picLocks noChangeAspect="1"/>
          </p:cNvPicPr>
          <p:nvPr userDrawn="1"/>
        </p:nvPicPr>
        <p:blipFill>
          <a:blip r:embed="rId19"/>
          <a:srcRect l="2599" r="5875" b="5263"/>
          <a:stretch>
            <a:fillRect/>
          </a:stretch>
        </p:blipFill>
        <p:spPr bwMode="auto">
          <a:xfrm>
            <a:off x="4781" y="5867400"/>
            <a:ext cx="12191999" cy="1054100"/>
          </a:xfrm>
          <a:prstGeom prst="rect">
            <a:avLst/>
          </a:prstGeom>
          <a:noFill/>
          <a:ln w="9525">
            <a:noFill/>
            <a:miter lim="800000"/>
            <a:headEnd/>
            <a:tailEnd/>
          </a:ln>
        </p:spPr>
      </p:pic>
      <p:sp>
        <p:nvSpPr>
          <p:cNvPr id="16387" name="Title Placeholder 1"/>
          <p:cNvSpPr>
            <a:spLocks noGrp="1"/>
          </p:cNvSpPr>
          <p:nvPr>
            <p:ph type="title"/>
          </p:nvPr>
        </p:nvSpPr>
        <p:spPr bwMode="auto">
          <a:xfrm>
            <a:off x="609523" y="274638"/>
            <a:ext cx="1097295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8" name="Text Placeholder 2"/>
          <p:cNvSpPr>
            <a:spLocks noGrp="1"/>
          </p:cNvSpPr>
          <p:nvPr>
            <p:ph type="body" idx="1"/>
          </p:nvPr>
        </p:nvSpPr>
        <p:spPr bwMode="auto">
          <a:xfrm>
            <a:off x="609523" y="1600206"/>
            <a:ext cx="10972959"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04218519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Lst>
  <p:transition spd="slow">
    <p:fade/>
  </p:transition>
  <p:timing>
    <p:tnLst>
      <p:par>
        <p:cTn id="1" dur="indefinite" restart="never" nodeType="tmRoot"/>
      </p:par>
    </p:tnLst>
  </p:timing>
  <p:txStyles>
    <p:titleStyle>
      <a:lvl1pPr algn="ctr" rtl="0" fontAlgn="base">
        <a:spcBef>
          <a:spcPct val="0"/>
        </a:spcBef>
        <a:spcAft>
          <a:spcPct val="0"/>
        </a:spcAft>
        <a:defRPr sz="6000" b="1" kern="1200">
          <a:solidFill>
            <a:schemeClr val="tx1"/>
          </a:solidFill>
          <a:latin typeface="Candara" pitchFamily="34" charset="0"/>
          <a:ea typeface="+mj-ea"/>
          <a:cs typeface="+mj-cs"/>
        </a:defRPr>
      </a:lvl1pPr>
      <a:lvl2pPr algn="ctr" rtl="0" fontAlgn="base">
        <a:spcBef>
          <a:spcPct val="0"/>
        </a:spcBef>
        <a:spcAft>
          <a:spcPct val="0"/>
        </a:spcAft>
        <a:defRPr sz="6000" b="1">
          <a:solidFill>
            <a:schemeClr val="tx1"/>
          </a:solidFill>
          <a:latin typeface="Candara" pitchFamily="34" charset="0"/>
        </a:defRPr>
      </a:lvl2pPr>
      <a:lvl3pPr algn="ctr" rtl="0" fontAlgn="base">
        <a:spcBef>
          <a:spcPct val="0"/>
        </a:spcBef>
        <a:spcAft>
          <a:spcPct val="0"/>
        </a:spcAft>
        <a:defRPr sz="6000" b="1">
          <a:solidFill>
            <a:schemeClr val="tx1"/>
          </a:solidFill>
          <a:latin typeface="Candara" pitchFamily="34" charset="0"/>
        </a:defRPr>
      </a:lvl3pPr>
      <a:lvl4pPr algn="ctr" rtl="0" fontAlgn="base">
        <a:spcBef>
          <a:spcPct val="0"/>
        </a:spcBef>
        <a:spcAft>
          <a:spcPct val="0"/>
        </a:spcAft>
        <a:defRPr sz="6000" b="1">
          <a:solidFill>
            <a:schemeClr val="tx1"/>
          </a:solidFill>
          <a:latin typeface="Candara" pitchFamily="34" charset="0"/>
        </a:defRPr>
      </a:lvl4pPr>
      <a:lvl5pPr algn="ctr" rtl="0" fontAlgn="base">
        <a:spcBef>
          <a:spcPct val="0"/>
        </a:spcBef>
        <a:spcAft>
          <a:spcPct val="0"/>
        </a:spcAft>
        <a:defRPr sz="6000" b="1">
          <a:solidFill>
            <a:schemeClr val="tx1"/>
          </a:solidFill>
          <a:latin typeface="Candara" pitchFamily="34" charset="0"/>
        </a:defRPr>
      </a:lvl5pPr>
      <a:lvl6pPr marL="457200" algn="ctr" rtl="0" fontAlgn="base">
        <a:spcBef>
          <a:spcPct val="0"/>
        </a:spcBef>
        <a:spcAft>
          <a:spcPct val="0"/>
        </a:spcAft>
        <a:defRPr sz="6000" b="1">
          <a:solidFill>
            <a:schemeClr val="tx1"/>
          </a:solidFill>
          <a:latin typeface="Candara" pitchFamily="34" charset="0"/>
        </a:defRPr>
      </a:lvl6pPr>
      <a:lvl7pPr marL="914400" algn="ctr" rtl="0" fontAlgn="base">
        <a:spcBef>
          <a:spcPct val="0"/>
        </a:spcBef>
        <a:spcAft>
          <a:spcPct val="0"/>
        </a:spcAft>
        <a:defRPr sz="6000" b="1">
          <a:solidFill>
            <a:schemeClr val="tx1"/>
          </a:solidFill>
          <a:latin typeface="Candara" pitchFamily="34" charset="0"/>
        </a:defRPr>
      </a:lvl7pPr>
      <a:lvl8pPr marL="1371600" algn="ctr" rtl="0" fontAlgn="base">
        <a:spcBef>
          <a:spcPct val="0"/>
        </a:spcBef>
        <a:spcAft>
          <a:spcPct val="0"/>
        </a:spcAft>
        <a:defRPr sz="6000" b="1">
          <a:solidFill>
            <a:schemeClr val="tx1"/>
          </a:solidFill>
          <a:latin typeface="Candara" pitchFamily="34" charset="0"/>
        </a:defRPr>
      </a:lvl8pPr>
      <a:lvl9pPr marL="1828800" algn="ctr" rtl="0" fontAlgn="base">
        <a:spcBef>
          <a:spcPct val="0"/>
        </a:spcBef>
        <a:spcAft>
          <a:spcPct val="0"/>
        </a:spcAft>
        <a:defRPr sz="6000" b="1">
          <a:solidFill>
            <a:schemeClr val="tx1"/>
          </a:solidFill>
          <a:latin typeface="Candara" pitchFamily="34" charset="0"/>
        </a:defRPr>
      </a:lvl9pPr>
    </p:titleStyle>
    <p:bodyStyle>
      <a:lvl1pPr marL="342900" indent="-342900" algn="l" rtl="0" fontAlgn="base">
        <a:spcBef>
          <a:spcPct val="20000"/>
        </a:spcBef>
        <a:spcAft>
          <a:spcPct val="0"/>
        </a:spcAft>
        <a:buFont typeface="Arial" charset="0"/>
        <a:buChar char="•"/>
        <a:defRPr sz="4000" kern="1200">
          <a:solidFill>
            <a:schemeClr val="tx1"/>
          </a:solidFill>
          <a:latin typeface="Candara" pitchFamily="34" charset="0"/>
          <a:ea typeface="+mn-ea"/>
          <a:cs typeface="+mn-cs"/>
        </a:defRPr>
      </a:lvl1pPr>
      <a:lvl2pPr marL="742950" indent="-285750" algn="l" rtl="0" fontAlgn="base">
        <a:spcBef>
          <a:spcPct val="20000"/>
        </a:spcBef>
        <a:spcAft>
          <a:spcPct val="0"/>
        </a:spcAft>
        <a:buFont typeface="Arial" charset="0"/>
        <a:buChar char="–"/>
        <a:defRPr sz="3200" kern="1200">
          <a:solidFill>
            <a:schemeClr val="tx1"/>
          </a:solidFill>
          <a:latin typeface="Candara" pitchFamily="34" charset="0"/>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Candara" pitchFamily="34" charset="0"/>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Candara" pitchFamily="34" charset="0"/>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387" name="Title Placeholder 1"/>
          <p:cNvSpPr>
            <a:spLocks noGrp="1"/>
          </p:cNvSpPr>
          <p:nvPr>
            <p:ph type="title"/>
          </p:nvPr>
        </p:nvSpPr>
        <p:spPr bwMode="auto">
          <a:xfrm>
            <a:off x="-449179" y="284205"/>
            <a:ext cx="1264117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6388" name="Text Placeholder 2"/>
          <p:cNvSpPr>
            <a:spLocks noGrp="1"/>
          </p:cNvSpPr>
          <p:nvPr>
            <p:ph type="body" idx="1"/>
          </p:nvPr>
        </p:nvSpPr>
        <p:spPr bwMode="auto">
          <a:xfrm>
            <a:off x="609523" y="1600206"/>
            <a:ext cx="10972959"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Oval 6"/>
          <p:cNvSpPr/>
          <p:nvPr userDrawn="1"/>
        </p:nvSpPr>
        <p:spPr>
          <a:xfrm>
            <a:off x="1016000" y="1946209"/>
            <a:ext cx="27432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dirty="0">
                <a:solidFill>
                  <a:prstClr val="white"/>
                </a:solidFill>
              </a:rPr>
              <a:t>             </a:t>
            </a:r>
          </a:p>
        </p:txBody>
      </p:sp>
    </p:spTree>
    <p:extLst>
      <p:ext uri="{BB962C8B-B14F-4D97-AF65-F5344CB8AC3E}">
        <p14:creationId xmlns:p14="http://schemas.microsoft.com/office/powerpoint/2010/main" val="290973122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Lst>
  <p:transition spd="slow">
    <p:fade/>
  </p:transition>
  <p:timing>
    <p:tnLst>
      <p:par>
        <p:cTn id="1" dur="indefinite" restart="never" nodeType="tmRoot"/>
      </p:par>
    </p:tnLst>
  </p:timing>
  <p:txStyles>
    <p:titleStyle>
      <a:lvl1pPr algn="ctr" rtl="0" fontAlgn="base">
        <a:spcBef>
          <a:spcPct val="0"/>
        </a:spcBef>
        <a:spcAft>
          <a:spcPct val="0"/>
        </a:spcAft>
        <a:defRPr sz="6000" b="1" kern="1200">
          <a:solidFill>
            <a:schemeClr val="tx1"/>
          </a:solidFill>
          <a:latin typeface="Candara" pitchFamily="34" charset="0"/>
          <a:ea typeface="+mj-ea"/>
          <a:cs typeface="+mj-cs"/>
        </a:defRPr>
      </a:lvl1pPr>
      <a:lvl2pPr algn="ctr" rtl="0" fontAlgn="base">
        <a:spcBef>
          <a:spcPct val="0"/>
        </a:spcBef>
        <a:spcAft>
          <a:spcPct val="0"/>
        </a:spcAft>
        <a:defRPr sz="6000" b="1">
          <a:solidFill>
            <a:schemeClr val="tx1"/>
          </a:solidFill>
          <a:latin typeface="Candara" pitchFamily="34" charset="0"/>
        </a:defRPr>
      </a:lvl2pPr>
      <a:lvl3pPr algn="ctr" rtl="0" fontAlgn="base">
        <a:spcBef>
          <a:spcPct val="0"/>
        </a:spcBef>
        <a:spcAft>
          <a:spcPct val="0"/>
        </a:spcAft>
        <a:defRPr sz="6000" b="1">
          <a:solidFill>
            <a:schemeClr val="tx1"/>
          </a:solidFill>
          <a:latin typeface="Candara" pitchFamily="34" charset="0"/>
        </a:defRPr>
      </a:lvl3pPr>
      <a:lvl4pPr algn="ctr" rtl="0" fontAlgn="base">
        <a:spcBef>
          <a:spcPct val="0"/>
        </a:spcBef>
        <a:spcAft>
          <a:spcPct val="0"/>
        </a:spcAft>
        <a:defRPr sz="6000" b="1">
          <a:solidFill>
            <a:schemeClr val="tx1"/>
          </a:solidFill>
          <a:latin typeface="Candara" pitchFamily="34" charset="0"/>
        </a:defRPr>
      </a:lvl4pPr>
      <a:lvl5pPr algn="ctr" rtl="0" fontAlgn="base">
        <a:spcBef>
          <a:spcPct val="0"/>
        </a:spcBef>
        <a:spcAft>
          <a:spcPct val="0"/>
        </a:spcAft>
        <a:defRPr sz="6000" b="1">
          <a:solidFill>
            <a:schemeClr val="tx1"/>
          </a:solidFill>
          <a:latin typeface="Candara" pitchFamily="34" charset="0"/>
        </a:defRPr>
      </a:lvl5pPr>
      <a:lvl6pPr marL="457200" algn="ctr" rtl="0" fontAlgn="base">
        <a:spcBef>
          <a:spcPct val="0"/>
        </a:spcBef>
        <a:spcAft>
          <a:spcPct val="0"/>
        </a:spcAft>
        <a:defRPr sz="6000" b="1">
          <a:solidFill>
            <a:schemeClr val="tx1"/>
          </a:solidFill>
          <a:latin typeface="Candara" pitchFamily="34" charset="0"/>
        </a:defRPr>
      </a:lvl6pPr>
      <a:lvl7pPr marL="914400" algn="ctr" rtl="0" fontAlgn="base">
        <a:spcBef>
          <a:spcPct val="0"/>
        </a:spcBef>
        <a:spcAft>
          <a:spcPct val="0"/>
        </a:spcAft>
        <a:defRPr sz="6000" b="1">
          <a:solidFill>
            <a:schemeClr val="tx1"/>
          </a:solidFill>
          <a:latin typeface="Candara" pitchFamily="34" charset="0"/>
        </a:defRPr>
      </a:lvl7pPr>
      <a:lvl8pPr marL="1371600" algn="ctr" rtl="0" fontAlgn="base">
        <a:spcBef>
          <a:spcPct val="0"/>
        </a:spcBef>
        <a:spcAft>
          <a:spcPct val="0"/>
        </a:spcAft>
        <a:defRPr sz="6000" b="1">
          <a:solidFill>
            <a:schemeClr val="tx1"/>
          </a:solidFill>
          <a:latin typeface="Candara" pitchFamily="34" charset="0"/>
        </a:defRPr>
      </a:lvl8pPr>
      <a:lvl9pPr marL="1828800" algn="ctr" rtl="0" fontAlgn="base">
        <a:spcBef>
          <a:spcPct val="0"/>
        </a:spcBef>
        <a:spcAft>
          <a:spcPct val="0"/>
        </a:spcAft>
        <a:defRPr sz="6000" b="1">
          <a:solidFill>
            <a:schemeClr val="tx1"/>
          </a:solidFill>
          <a:latin typeface="Candara" pitchFamily="34" charset="0"/>
        </a:defRPr>
      </a:lvl9pPr>
    </p:titleStyle>
    <p:bodyStyle>
      <a:lvl1pPr marL="342900" indent="-342900" algn="l" rtl="0" fontAlgn="base">
        <a:spcBef>
          <a:spcPct val="20000"/>
        </a:spcBef>
        <a:spcAft>
          <a:spcPct val="0"/>
        </a:spcAft>
        <a:buFont typeface="Arial" charset="0"/>
        <a:buChar char="•"/>
        <a:defRPr sz="4000" kern="1200">
          <a:solidFill>
            <a:schemeClr val="tx1"/>
          </a:solidFill>
          <a:latin typeface="Candara" pitchFamily="34" charset="0"/>
          <a:ea typeface="+mn-ea"/>
          <a:cs typeface="+mn-cs"/>
        </a:defRPr>
      </a:lvl1pPr>
      <a:lvl2pPr marL="742950" indent="-285750" algn="l" rtl="0" fontAlgn="base">
        <a:spcBef>
          <a:spcPct val="20000"/>
        </a:spcBef>
        <a:spcAft>
          <a:spcPct val="0"/>
        </a:spcAft>
        <a:buFont typeface="Arial" charset="0"/>
        <a:buChar char="–"/>
        <a:defRPr sz="3200" kern="1200">
          <a:solidFill>
            <a:schemeClr val="tx1"/>
          </a:solidFill>
          <a:latin typeface="Candara" pitchFamily="34" charset="0"/>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Candara" pitchFamily="34" charset="0"/>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Candara" pitchFamily="34" charset="0"/>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solidFill>
                  <a:prstClr val="black">
                    <a:tint val="75000"/>
                  </a:prstClr>
                </a:solidFill>
              </a:rPr>
              <a:pPr/>
              <a:t>9/16/2016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16"/>
          <a:srcRect l="2599" r="5875" b="5263"/>
          <a:stretch>
            <a:fillRect/>
          </a:stretch>
        </p:blipFill>
        <p:spPr bwMode="auto">
          <a:xfrm>
            <a:off x="4780" y="5867400"/>
            <a:ext cx="12191999" cy="1054100"/>
          </a:xfrm>
          <a:prstGeom prst="rect">
            <a:avLst/>
          </a:prstGeom>
          <a:noFill/>
          <a:ln w="9525">
            <a:noFill/>
            <a:miter lim="800000"/>
            <a:headEnd/>
            <a:tailEnd/>
          </a:ln>
        </p:spPr>
      </p:pic>
    </p:spTree>
    <p:extLst>
      <p:ext uri="{BB962C8B-B14F-4D97-AF65-F5344CB8AC3E}">
        <p14:creationId xmlns:p14="http://schemas.microsoft.com/office/powerpoint/2010/main" val="233403772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Lst>
  <p:transition spd="slow">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26.png"/><Relationship Id="rId4" Type="http://schemas.openxmlformats.org/officeDocument/2006/relationships/image" Target="../media/image25.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8.png"/><Relationship Id="rId3" Type="http://schemas.openxmlformats.org/officeDocument/2006/relationships/image" Target="../media/image38.jpeg"/><Relationship Id="rId7" Type="http://schemas.openxmlformats.org/officeDocument/2006/relationships/image" Target="../media/image53.jpeg"/><Relationship Id="rId12"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50.xml"/><Relationship Id="rId6" Type="http://schemas.openxmlformats.org/officeDocument/2006/relationships/image" Target="../media/image48.png"/><Relationship Id="rId11" Type="http://schemas.openxmlformats.org/officeDocument/2006/relationships/image" Target="../media/image56.jpeg"/><Relationship Id="rId5" Type="http://schemas.openxmlformats.org/officeDocument/2006/relationships/image" Target="../media/image46.jpeg"/><Relationship Id="rId10" Type="http://schemas.openxmlformats.org/officeDocument/2006/relationships/image" Target="../media/image55.jpeg"/><Relationship Id="rId4" Type="http://schemas.openxmlformats.org/officeDocument/2006/relationships/image" Target="../media/image47.png"/><Relationship Id="rId9"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83.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5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40.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40.xml"/><Relationship Id="rId6" Type="http://schemas.openxmlformats.org/officeDocument/2006/relationships/hyperlink" Target="mailto:JMichaels@contactfin.com" TargetMode="External"/><Relationship Id="rId5" Type="http://schemas.openxmlformats.org/officeDocument/2006/relationships/hyperlink" Target="mailto:Allison.Kanji@FDLRSaction.org" TargetMode="External"/><Relationship Id="rId4" Type="http://schemas.openxmlformats.org/officeDocument/2006/relationships/hyperlink" Target="mailto:Elizabeth.Finn@FDLRSaction.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32.pn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 Work</a:t>
            </a:r>
            <a:endParaRPr lang="en-US" dirty="0"/>
          </a:p>
        </p:txBody>
      </p:sp>
      <p:sp>
        <p:nvSpPr>
          <p:cNvPr id="3" name="Content Placeholder 2"/>
          <p:cNvSpPr>
            <a:spLocks noGrp="1"/>
          </p:cNvSpPr>
          <p:nvPr>
            <p:ph idx="1"/>
          </p:nvPr>
        </p:nvSpPr>
        <p:spPr>
          <a:xfrm>
            <a:off x="779489" y="1417638"/>
            <a:ext cx="4925971" cy="4803280"/>
          </a:xfrm>
          <a:ln w="57150">
            <a:solidFill>
              <a:srgbClr val="00B050"/>
            </a:solidFill>
          </a:ln>
        </p:spPr>
        <p:txBody>
          <a:bodyPr/>
          <a:lstStyle/>
          <a:p>
            <a:pPr marL="0" indent="0">
              <a:buNone/>
            </a:pPr>
            <a:r>
              <a:rPr lang="en-US" dirty="0" smtClean="0"/>
              <a:t>1. Create </a:t>
            </a:r>
            <a:r>
              <a:rPr lang="en-US" dirty="0"/>
              <a:t>a name tent</a:t>
            </a:r>
          </a:p>
          <a:p>
            <a:pPr marL="857250" indent="-857250">
              <a:buFont typeface="Arial" panose="020B0604020202020204" pitchFamily="34" charset="0"/>
              <a:buChar char="•"/>
            </a:pPr>
            <a:endParaRPr lang="en-US" dirty="0"/>
          </a:p>
          <a:p>
            <a:pPr marL="857250" indent="-857250">
              <a:buFont typeface="Arial" panose="020B0604020202020204" pitchFamily="34" charset="0"/>
              <a:buChar char="•"/>
            </a:pPr>
            <a:endParaRPr lang="en-US" dirty="0" smtClean="0"/>
          </a:p>
          <a:p>
            <a:pPr marL="857250" indent="-857250">
              <a:buFont typeface="Arial" panose="020B0604020202020204" pitchFamily="34" charset="0"/>
              <a:buChar char="•"/>
            </a:pPr>
            <a:endParaRPr lang="en-US" sz="2800" dirty="0"/>
          </a:p>
        </p:txBody>
      </p:sp>
      <p:pic>
        <p:nvPicPr>
          <p:cNvPr id="4" name="Picture 2" descr="Image result for name tent"/>
          <p:cNvPicPr>
            <a:picLocks noChangeAspect="1" noChangeArrowheads="1"/>
          </p:cNvPicPr>
          <p:nvPr/>
        </p:nvPicPr>
        <p:blipFill rotWithShape="1">
          <a:blip r:embed="rId3">
            <a:extLst>
              <a:ext uri="{28A0092B-C50C-407E-A947-70E740481C1C}">
                <a14:useLocalDpi xmlns:a14="http://schemas.microsoft.com/office/drawing/2010/main" val="0"/>
              </a:ext>
            </a:extLst>
          </a:blip>
          <a:srcRect t="26138"/>
          <a:stretch/>
        </p:blipFill>
        <p:spPr bwMode="auto">
          <a:xfrm rot="177548">
            <a:off x="1654593" y="3468879"/>
            <a:ext cx="3175760" cy="156093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6240496" y="1417638"/>
            <a:ext cx="5137038" cy="4803280"/>
          </a:xfrm>
          <a:prstGeom prst="rect">
            <a:avLst/>
          </a:prstGeom>
          <a:noFill/>
          <a:ln w="57150">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4000" kern="1200">
                <a:solidFill>
                  <a:schemeClr val="tx1">
                    <a:lumMod val="85000"/>
                    <a:lumOff val="15000"/>
                  </a:schemeClr>
                </a:solidFill>
                <a:latin typeface="Candara" pitchFamily="34" charset="0"/>
                <a:ea typeface="+mn-ea"/>
                <a:cs typeface="+mn-cs"/>
              </a:defRPr>
            </a:lvl1pPr>
            <a:lvl2pPr marL="742950" indent="-285750" algn="l" rtl="0" fontAlgn="base">
              <a:spcBef>
                <a:spcPct val="20000"/>
              </a:spcBef>
              <a:spcAft>
                <a:spcPct val="0"/>
              </a:spcAft>
              <a:buFont typeface="Arial" charset="0"/>
              <a:buChar char="–"/>
              <a:defRPr sz="3200" kern="1200">
                <a:solidFill>
                  <a:schemeClr val="tx1">
                    <a:lumMod val="85000"/>
                    <a:lumOff val="15000"/>
                  </a:schemeClr>
                </a:solidFill>
                <a:latin typeface="Candara" pitchFamily="34" charset="0"/>
                <a:ea typeface="+mn-ea"/>
                <a:cs typeface="+mn-cs"/>
              </a:defRPr>
            </a:lvl2pPr>
            <a:lvl3pPr marL="1143000" indent="-228600" algn="l" rtl="0" fontAlgn="base">
              <a:spcBef>
                <a:spcPct val="20000"/>
              </a:spcBef>
              <a:spcAft>
                <a:spcPct val="0"/>
              </a:spcAft>
              <a:buFont typeface="Arial" charset="0"/>
              <a:buChar char="•"/>
              <a:defRPr sz="2400" kern="1200">
                <a:solidFill>
                  <a:schemeClr val="tx1">
                    <a:lumMod val="85000"/>
                    <a:lumOff val="15000"/>
                  </a:schemeClr>
                </a:solidFill>
                <a:latin typeface="Candara" pitchFamily="34" charset="0"/>
                <a:ea typeface="+mn-ea"/>
                <a:cs typeface="+mn-cs"/>
              </a:defRPr>
            </a:lvl3pPr>
            <a:lvl4pPr marL="1600200" indent="-228600" algn="l" rtl="0" fontAlgn="base">
              <a:spcBef>
                <a:spcPct val="20000"/>
              </a:spcBef>
              <a:spcAft>
                <a:spcPct val="0"/>
              </a:spcAft>
              <a:buFont typeface="Arial" charset="0"/>
              <a:buChar char="–"/>
              <a:defRPr sz="2000" kern="1200">
                <a:solidFill>
                  <a:schemeClr val="tx1">
                    <a:lumMod val="85000"/>
                    <a:lumOff val="15000"/>
                  </a:schemeClr>
                </a:solidFill>
                <a:latin typeface="Candara" pitchFamily="34" charset="0"/>
                <a:ea typeface="+mn-ea"/>
                <a:cs typeface="+mn-cs"/>
              </a:defRPr>
            </a:lvl4pPr>
            <a:lvl5pPr marL="2057400" indent="-228600" algn="l" rtl="0" fontAlgn="base">
              <a:spcBef>
                <a:spcPct val="20000"/>
              </a:spcBef>
              <a:spcAft>
                <a:spcPct val="0"/>
              </a:spcAft>
              <a:buFont typeface="Arial" charset="0"/>
              <a:buChar char="»"/>
              <a:defRPr sz="2000" kern="1200">
                <a:solidFill>
                  <a:schemeClr val="tx1">
                    <a:lumMod val="85000"/>
                    <a:lumOff val="15000"/>
                  </a:schemeClr>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dirty="0" smtClean="0"/>
              <a:t>2. Praise Statement</a:t>
            </a:r>
          </a:p>
          <a:p>
            <a:pPr marL="0" indent="0">
              <a:buFont typeface="Arial" charset="0"/>
              <a:buNone/>
            </a:pPr>
            <a:endParaRPr lang="en-US" dirty="0"/>
          </a:p>
          <a:p>
            <a:pPr marL="857250" indent="-857250">
              <a:buFont typeface="Arial" panose="020B0604020202020204" pitchFamily="34" charset="0"/>
              <a:buChar char="•"/>
            </a:pPr>
            <a:endParaRPr lang="en-US" dirty="0" smtClean="0"/>
          </a:p>
          <a:p>
            <a:pPr marL="857250" indent="-857250">
              <a:buFont typeface="Arial" panose="020B0604020202020204" pitchFamily="34" charset="0"/>
              <a:buChar char="•"/>
            </a:pPr>
            <a:endParaRPr lang="en-US" dirty="0" smtClean="0"/>
          </a:p>
        </p:txBody>
      </p:sp>
      <p:pic>
        <p:nvPicPr>
          <p:cNvPr id="3076" name="Picture 4" descr="http://www.gmicglobal.org/resource/resmgr/best-practices-white-pap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2533" y="2880986"/>
            <a:ext cx="4672964" cy="24971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20646941">
            <a:off x="7694198" y="3609688"/>
            <a:ext cx="2004165" cy="523220"/>
          </a:xfrm>
          <a:prstGeom prst="rect">
            <a:avLst/>
          </a:prstGeom>
          <a:noFill/>
        </p:spPr>
        <p:txBody>
          <a:bodyPr wrap="square" rtlCol="0">
            <a:spAutoFit/>
          </a:bodyPr>
          <a:lstStyle/>
          <a:p>
            <a:r>
              <a:rPr lang="en-US" sz="2800" dirty="0" smtClean="0">
                <a:latin typeface="Bradley Hand ITC" panose="03070402050302030203" pitchFamily="66" charset="0"/>
              </a:rPr>
              <a:t>Good job!</a:t>
            </a:r>
            <a:endParaRPr lang="en-US" sz="2800" dirty="0">
              <a:latin typeface="Bradley Hand ITC" panose="03070402050302030203" pitchFamily="66" charset="0"/>
            </a:endParaRPr>
          </a:p>
        </p:txBody>
      </p:sp>
    </p:spTree>
    <p:extLst>
      <p:ext uri="{BB962C8B-B14F-4D97-AF65-F5344CB8AC3E}">
        <p14:creationId xmlns:p14="http://schemas.microsoft.com/office/powerpoint/2010/main" val="225478679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300354"/>
            <a:ext cx="8846820" cy="1661993"/>
          </a:xfrm>
          <a:prstGeom prst="rect">
            <a:avLst/>
          </a:prstGeom>
          <a:noFill/>
        </p:spPr>
        <p:txBody>
          <a:bodyPr wrap="square" rtlCol="0">
            <a:spAutoFit/>
          </a:bodyPr>
          <a:lstStyle/>
          <a:p>
            <a:pPr algn="ctr"/>
            <a:r>
              <a:rPr lang="en-US" sz="2800" dirty="0"/>
              <a:t>Teacher goes to getkahoot.com and signs in.</a:t>
            </a:r>
          </a:p>
          <a:p>
            <a:pPr algn="ctr"/>
            <a:endParaRPr lang="en-US" sz="2800" dirty="0"/>
          </a:p>
          <a:p>
            <a:pPr algn="ctr"/>
            <a:r>
              <a:rPr lang="en-US" sz="2800" dirty="0"/>
              <a:t>Participants go to </a:t>
            </a:r>
            <a:r>
              <a:rPr lang="en-US" sz="2800" b="1" dirty="0"/>
              <a:t>kahoot.it</a:t>
            </a:r>
            <a:r>
              <a:rPr lang="en-US" sz="2800" dirty="0"/>
              <a:t> and enter game code on cell.</a:t>
            </a:r>
          </a:p>
          <a:p>
            <a:pPr algn="ctr"/>
            <a:endParaRPr lang="en-US" dirty="0"/>
          </a:p>
        </p:txBody>
      </p:sp>
      <p:pic>
        <p:nvPicPr>
          <p:cNvPr id="2050" name="Picture 2" descr="Image result for kaho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4805" y="1842989"/>
            <a:ext cx="6242390" cy="32007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oxford.3daystartup.org/files/2015/08/logo_kahoot_purple_transparen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9358" y="-75650"/>
            <a:ext cx="4693285" cy="1918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2915791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3" name="Picture 2"/>
          <p:cNvPicPr>
            <a:picLocks noChangeAspect="1" noChangeArrowheads="1"/>
          </p:cNvPicPr>
          <p:nvPr/>
        </p:nvPicPr>
        <p:blipFill>
          <a:blip r:embed="rId3"/>
          <a:srcRect/>
          <a:stretch>
            <a:fillRect/>
          </a:stretch>
        </p:blipFill>
        <p:spPr bwMode="auto">
          <a:xfrm>
            <a:off x="2052775" y="527210"/>
            <a:ext cx="8150277" cy="4752249"/>
          </a:xfrm>
          <a:prstGeom prst="rect">
            <a:avLst/>
          </a:prstGeom>
          <a:noFill/>
          <a:ln w="9525">
            <a:noFill/>
            <a:miter lim="800000"/>
            <a:headEnd/>
            <a:tailEnd/>
          </a:ln>
        </p:spPr>
      </p:pic>
      <p:sp>
        <p:nvSpPr>
          <p:cNvPr id="160770" name="Rectangle 3"/>
          <p:cNvSpPr>
            <a:spLocks noChangeArrowheads="1"/>
          </p:cNvSpPr>
          <p:nvPr/>
        </p:nvSpPr>
        <p:spPr bwMode="auto">
          <a:xfrm>
            <a:off x="2938391" y="1611929"/>
            <a:ext cx="6095602" cy="518604"/>
          </a:xfrm>
          <a:prstGeom prst="rect">
            <a:avLst/>
          </a:prstGeom>
          <a:noFill/>
          <a:ln w="9525">
            <a:noFill/>
            <a:miter lim="800000"/>
            <a:headEnd/>
            <a:tailEnd/>
          </a:ln>
        </p:spPr>
        <p:txBody>
          <a:bodyPr>
            <a:spAutoFit/>
          </a:bodyPr>
          <a:lstStyle/>
          <a:p>
            <a:pPr algn="ctr" fontAlgn="base">
              <a:spcBef>
                <a:spcPct val="0"/>
              </a:spcBef>
              <a:spcAft>
                <a:spcPct val="0"/>
              </a:spcAft>
            </a:pPr>
            <a:endParaRPr lang="en-US" sz="1385">
              <a:solidFill>
                <a:srgbClr val="000000"/>
              </a:solidFill>
            </a:endParaRPr>
          </a:p>
          <a:p>
            <a:pPr algn="ctr" fontAlgn="base">
              <a:spcBef>
                <a:spcPct val="0"/>
              </a:spcBef>
              <a:spcAft>
                <a:spcPct val="0"/>
              </a:spcAft>
            </a:pPr>
            <a:endParaRPr lang="en-US" sz="1385">
              <a:solidFill>
                <a:srgbClr val="000000"/>
              </a:solidFill>
            </a:endParaRPr>
          </a:p>
        </p:txBody>
      </p:sp>
      <p:sp>
        <p:nvSpPr>
          <p:cNvPr id="2" name="Rectangle 1"/>
          <p:cNvSpPr/>
          <p:nvPr/>
        </p:nvSpPr>
        <p:spPr>
          <a:xfrm>
            <a:off x="1540702" y="5498141"/>
            <a:ext cx="9745250" cy="646331"/>
          </a:xfrm>
          <a:prstGeom prst="rect">
            <a:avLst/>
          </a:prstGeom>
        </p:spPr>
        <p:txBody>
          <a:bodyPr wrap="square">
            <a:spAutoFit/>
          </a:bodyPr>
          <a:lstStyle/>
          <a:p>
            <a:r>
              <a:rPr lang="en-US" dirty="0" smtClean="0">
                <a:latin typeface="Baskerville Old Face" panose="02020602080505020303" pitchFamily="18" charset="0"/>
              </a:rPr>
              <a:t>Will has dyslexia and ADHD.  Will said, “People don’t think of me as disabled and its great, because I have worked hard all my life to be treated like anyone else.  I don’t want anyone to look down on me.</a:t>
            </a:r>
            <a:endParaRPr lang="en-US" dirty="0">
              <a:latin typeface="Baskerville Old Face" panose="02020602080505020303" pitchFamily="18" charset="0"/>
            </a:endParaRPr>
          </a:p>
        </p:txBody>
      </p:sp>
    </p:spTree>
    <p:extLst>
      <p:ext uri="{BB962C8B-B14F-4D97-AF65-F5344CB8AC3E}">
        <p14:creationId xmlns:p14="http://schemas.microsoft.com/office/powerpoint/2010/main" val="25571964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2"/>
          <p:cNvPicPr>
            <a:picLocks noChangeAspect="1" noChangeArrowheads="1"/>
          </p:cNvPicPr>
          <p:nvPr/>
        </p:nvPicPr>
        <p:blipFill>
          <a:blip r:embed="rId3"/>
          <a:srcRect l="36200" r="4298"/>
          <a:stretch>
            <a:fillRect/>
          </a:stretch>
        </p:blipFill>
        <p:spPr bwMode="auto">
          <a:xfrm>
            <a:off x="5717170" y="777636"/>
            <a:ext cx="4603619" cy="4464326"/>
          </a:xfrm>
          <a:prstGeom prst="rect">
            <a:avLst/>
          </a:prstGeom>
          <a:noFill/>
          <a:ln w="9525">
            <a:noFill/>
            <a:miter lim="800000"/>
            <a:headEnd/>
            <a:tailEnd/>
          </a:ln>
        </p:spPr>
      </p:pic>
      <p:pic>
        <p:nvPicPr>
          <p:cNvPr id="177155" name="Picture 5"/>
          <p:cNvPicPr>
            <a:picLocks noChangeAspect="1"/>
          </p:cNvPicPr>
          <p:nvPr/>
        </p:nvPicPr>
        <p:blipFill>
          <a:blip r:embed="rId4"/>
          <a:srcRect/>
          <a:stretch>
            <a:fillRect/>
          </a:stretch>
        </p:blipFill>
        <p:spPr bwMode="auto">
          <a:xfrm>
            <a:off x="2096783" y="796850"/>
            <a:ext cx="3620386" cy="4445112"/>
          </a:xfrm>
          <a:prstGeom prst="rect">
            <a:avLst/>
          </a:prstGeom>
          <a:noFill/>
          <a:ln w="9525">
            <a:noFill/>
            <a:miter lim="800000"/>
            <a:headEnd/>
            <a:tailEnd/>
          </a:ln>
        </p:spPr>
      </p:pic>
      <p:sp>
        <p:nvSpPr>
          <p:cNvPr id="2" name="Rectangle 1"/>
          <p:cNvSpPr/>
          <p:nvPr/>
        </p:nvSpPr>
        <p:spPr>
          <a:xfrm>
            <a:off x="1077238" y="5370307"/>
            <a:ext cx="10108503" cy="369332"/>
          </a:xfrm>
          <a:prstGeom prst="rect">
            <a:avLst/>
          </a:prstGeom>
        </p:spPr>
        <p:txBody>
          <a:bodyPr wrap="square">
            <a:spAutoFit/>
          </a:bodyPr>
          <a:lstStyle/>
          <a:p>
            <a:r>
              <a:rPr lang="en-US" dirty="0" smtClean="0"/>
              <a:t>Thomas struggled </a:t>
            </a:r>
            <a:r>
              <a:rPr lang="en-US" dirty="0"/>
              <a:t>with math, did not read until 12 years of age.  His teachers told him he “wasn’t smart.”</a:t>
            </a:r>
          </a:p>
        </p:txBody>
      </p:sp>
    </p:spTree>
    <p:extLst>
      <p:ext uri="{BB962C8B-B14F-4D97-AF65-F5344CB8AC3E}">
        <p14:creationId xmlns:p14="http://schemas.microsoft.com/office/powerpoint/2010/main" val="208666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circle(in)">
                                      <p:cBhvr>
                                        <p:cTn id="7" dur="20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6" name="Picture 6"/>
          <p:cNvPicPr>
            <a:picLocks noChangeAspect="1" noChangeArrowheads="1"/>
          </p:cNvPicPr>
          <p:nvPr/>
        </p:nvPicPr>
        <p:blipFill>
          <a:blip r:embed="rId3"/>
          <a:srcRect/>
          <a:stretch>
            <a:fillRect/>
          </a:stretch>
        </p:blipFill>
        <p:spPr bwMode="auto">
          <a:xfrm>
            <a:off x="999700" y="1032802"/>
            <a:ext cx="2959628" cy="3543923"/>
          </a:xfrm>
          <a:prstGeom prst="rect">
            <a:avLst/>
          </a:prstGeom>
          <a:noFill/>
          <a:ln w="9525">
            <a:noFill/>
            <a:miter lim="800000"/>
            <a:headEnd/>
            <a:tailEnd/>
          </a:ln>
        </p:spPr>
      </p:pic>
      <p:sp>
        <p:nvSpPr>
          <p:cNvPr id="2" name="TextBox 1"/>
          <p:cNvSpPr txBox="1"/>
          <p:nvPr/>
        </p:nvSpPr>
        <p:spPr>
          <a:xfrm>
            <a:off x="3959328" y="1032802"/>
            <a:ext cx="7090160" cy="3539430"/>
          </a:xfrm>
          <a:prstGeom prst="rect">
            <a:avLst/>
          </a:prstGeom>
          <a:solidFill>
            <a:schemeClr val="tx1"/>
          </a:solidFill>
        </p:spPr>
        <p:txBody>
          <a:bodyPr wrap="square" rtlCol="0">
            <a:spAutoFit/>
          </a:bodyPr>
          <a:lstStyle/>
          <a:p>
            <a:pPr algn="ctr"/>
            <a:endParaRPr lang="en-US" sz="3200" dirty="0" smtClean="0">
              <a:solidFill>
                <a:schemeClr val="bg1"/>
              </a:solidFill>
              <a:latin typeface="Baskerville Old Face" panose="02020602080505020303" pitchFamily="18" charset="0"/>
            </a:endParaRPr>
          </a:p>
          <a:p>
            <a:pPr algn="ctr"/>
            <a:r>
              <a:rPr lang="en-US" sz="3200" dirty="0" smtClean="0">
                <a:solidFill>
                  <a:schemeClr val="bg1"/>
                </a:solidFill>
                <a:latin typeface="Baskerville Old Face" panose="02020602080505020303" pitchFamily="18" charset="0"/>
              </a:rPr>
              <a:t>“</a:t>
            </a:r>
            <a:r>
              <a:rPr lang="en-US" sz="3200" dirty="0">
                <a:solidFill>
                  <a:schemeClr val="bg1"/>
                </a:solidFill>
                <a:latin typeface="Baskerville Old Face" panose="02020602080505020303" pitchFamily="18" charset="0"/>
              </a:rPr>
              <a:t>One of the hardest things in life is having words in your heart that you can’t utter.” </a:t>
            </a:r>
            <a:endParaRPr lang="en-US" sz="3200" dirty="0" smtClean="0">
              <a:solidFill>
                <a:schemeClr val="bg1"/>
              </a:solidFill>
              <a:latin typeface="Baskerville Old Face" panose="02020602080505020303" pitchFamily="18" charset="0"/>
            </a:endParaRPr>
          </a:p>
          <a:p>
            <a:pPr algn="ctr"/>
            <a:endParaRPr lang="en-US" sz="3200" dirty="0">
              <a:solidFill>
                <a:schemeClr val="bg1"/>
              </a:solidFill>
              <a:latin typeface="Baskerville Old Face" panose="02020602080505020303" pitchFamily="18" charset="0"/>
            </a:endParaRPr>
          </a:p>
          <a:p>
            <a:pPr marL="457200" indent="-457200" algn="ctr">
              <a:buFontTx/>
              <a:buChar char="-"/>
            </a:pPr>
            <a:r>
              <a:rPr lang="en-US" sz="3200" dirty="0" smtClean="0">
                <a:solidFill>
                  <a:schemeClr val="bg1"/>
                </a:solidFill>
                <a:latin typeface="Baskerville Old Face" panose="02020602080505020303" pitchFamily="18" charset="0"/>
              </a:rPr>
              <a:t>James </a:t>
            </a:r>
            <a:r>
              <a:rPr lang="en-US" sz="3200" dirty="0">
                <a:solidFill>
                  <a:schemeClr val="bg1"/>
                </a:solidFill>
                <a:latin typeface="Baskerville Old Face" panose="02020602080505020303" pitchFamily="18" charset="0"/>
              </a:rPr>
              <a:t>Earl Jones  </a:t>
            </a:r>
            <a:endParaRPr lang="en-US" sz="3200" dirty="0" smtClean="0">
              <a:solidFill>
                <a:schemeClr val="bg1"/>
              </a:solidFill>
              <a:latin typeface="Baskerville Old Face" panose="02020602080505020303" pitchFamily="18" charset="0"/>
            </a:endParaRPr>
          </a:p>
          <a:p>
            <a:pPr marL="457200" indent="-457200" algn="ctr">
              <a:buFontTx/>
              <a:buChar char="-"/>
            </a:pPr>
            <a:endParaRPr lang="en-US" sz="3200" dirty="0">
              <a:solidFill>
                <a:schemeClr val="bg1"/>
              </a:solidFill>
              <a:latin typeface="Baskerville Old Face" panose="02020602080505020303" pitchFamily="18" charset="0"/>
            </a:endParaRPr>
          </a:p>
          <a:p>
            <a:pPr marL="457200" indent="-457200" algn="ctr">
              <a:buFontTx/>
              <a:buChar char="-"/>
            </a:pPr>
            <a:endParaRPr lang="en-US" sz="3200" dirty="0">
              <a:solidFill>
                <a:schemeClr val="bg1"/>
              </a:solidFill>
              <a:latin typeface="Baskerville Old Face" panose="02020602080505020303" pitchFamily="18" charset="0"/>
            </a:endParaRPr>
          </a:p>
        </p:txBody>
      </p:sp>
      <p:sp>
        <p:nvSpPr>
          <p:cNvPr id="3" name="Rectangle 2"/>
          <p:cNvSpPr/>
          <p:nvPr/>
        </p:nvSpPr>
        <p:spPr>
          <a:xfrm>
            <a:off x="460651" y="5051601"/>
            <a:ext cx="11252718" cy="369332"/>
          </a:xfrm>
          <a:prstGeom prst="rect">
            <a:avLst/>
          </a:prstGeom>
        </p:spPr>
        <p:txBody>
          <a:bodyPr wrap="square">
            <a:spAutoFit/>
          </a:bodyPr>
          <a:lstStyle/>
          <a:p>
            <a:pPr algn="ctr">
              <a:spcBef>
                <a:spcPct val="0"/>
              </a:spcBef>
            </a:pPr>
            <a:r>
              <a:rPr lang="en-US" dirty="0" smtClean="0">
                <a:latin typeface="Baskerville Old Face" panose="02020602080505020303" pitchFamily="18" charset="0"/>
              </a:rPr>
              <a:t>James </a:t>
            </a:r>
            <a:r>
              <a:rPr lang="en-US" dirty="0">
                <a:latin typeface="Baskerville Old Face" panose="02020602080505020303" pitchFamily="18" charset="0"/>
              </a:rPr>
              <a:t>overcame a stutter that so embarrassed him, he refused to speak in school. </a:t>
            </a:r>
          </a:p>
        </p:txBody>
      </p:sp>
    </p:spTree>
    <p:extLst>
      <p:ext uri="{BB962C8B-B14F-4D97-AF65-F5344CB8AC3E}">
        <p14:creationId xmlns:p14="http://schemas.microsoft.com/office/powerpoint/2010/main" val="1994527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56349" y="5321942"/>
            <a:ext cx="8879306" cy="646331"/>
          </a:xfrm>
          <a:prstGeom prst="rect">
            <a:avLst/>
          </a:prstGeom>
        </p:spPr>
        <p:txBody>
          <a:bodyPr wrap="square">
            <a:spAutoFit/>
          </a:bodyPr>
          <a:lstStyle/>
          <a:p>
            <a:pPr algn="ctr"/>
            <a:r>
              <a:rPr lang="en-US" dirty="0"/>
              <a:t>Walt Disney did not learn to read until he was nine.  </a:t>
            </a:r>
          </a:p>
          <a:p>
            <a:pPr algn="ctr"/>
            <a:r>
              <a:rPr lang="en-US" dirty="0"/>
              <a:t>He drew pictures to help him remember what he was learning. </a:t>
            </a:r>
          </a:p>
        </p:txBody>
      </p:sp>
      <p:pic>
        <p:nvPicPr>
          <p:cNvPr id="3076" name="Picture 4" descr="http://vignette1.wikia.nocookie.net/disney/images/8/82/Waltdisney4.jpg/revision/latest?cb=201109302226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8047" y="1317125"/>
            <a:ext cx="2562225" cy="32861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5110272" y="1093288"/>
            <a:ext cx="4638675" cy="3733800"/>
          </a:xfrm>
          <a:prstGeom prst="rect">
            <a:avLst/>
          </a:prstGeom>
        </p:spPr>
      </p:pic>
    </p:spTree>
    <p:extLst>
      <p:ext uri="{BB962C8B-B14F-4D97-AF65-F5344CB8AC3E}">
        <p14:creationId xmlns:p14="http://schemas.microsoft.com/office/powerpoint/2010/main" val="17650204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30406" y="5281334"/>
            <a:ext cx="8686800" cy="646331"/>
          </a:xfrm>
          <a:prstGeom prst="rect">
            <a:avLst/>
          </a:prstGeom>
        </p:spPr>
        <p:txBody>
          <a:bodyPr wrap="square">
            <a:spAutoFit/>
          </a:bodyPr>
          <a:lstStyle/>
          <a:p>
            <a:r>
              <a:rPr lang="en-US" dirty="0">
                <a:latin typeface="Baskerville Old Face" panose="02020602080505020303" pitchFamily="18" charset="0"/>
              </a:rPr>
              <a:t>Agatha had a learning disability called dysgraphia, which prevented her writing from being legible or easily understood.  She had to dictate all 100-plus of her novels, stories and plays</a:t>
            </a:r>
            <a:r>
              <a:rPr lang="en-US" dirty="0"/>
              <a:t>.</a:t>
            </a:r>
          </a:p>
        </p:txBody>
      </p:sp>
      <p:pic>
        <p:nvPicPr>
          <p:cNvPr id="2052" name="Picture 4" descr="http://a5.files.biography.com/image/upload/c_fill,cs_srgb,dpr_1.0,g_face,h_300,q_80,w_300/MTE5NDg0MDU0OTI0MDY4MzY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0406" y="695195"/>
            <a:ext cx="4407468" cy="44074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73806" y="701458"/>
            <a:ext cx="4343400" cy="4401205"/>
          </a:xfrm>
          <a:prstGeom prst="rect">
            <a:avLst/>
          </a:prstGeom>
          <a:solidFill>
            <a:schemeClr val="bg2">
              <a:lumMod val="10000"/>
            </a:schemeClr>
          </a:solidFill>
        </p:spPr>
        <p:txBody>
          <a:bodyPr wrap="square" rtlCol="0">
            <a:spAutoFit/>
          </a:bodyPr>
          <a:lstStyle/>
          <a:p>
            <a:endParaRPr lang="en-US" sz="2800" dirty="0" smtClean="0">
              <a:solidFill>
                <a:schemeClr val="bg1">
                  <a:lumMod val="75000"/>
                </a:schemeClr>
              </a:solidFill>
              <a:latin typeface="Baskerville Old Face" panose="02020602080505020303" pitchFamily="18" charset="0"/>
            </a:endParaRPr>
          </a:p>
          <a:p>
            <a:r>
              <a:rPr lang="en-US" sz="2800" dirty="0" smtClean="0">
                <a:solidFill>
                  <a:schemeClr val="bg1">
                    <a:lumMod val="75000"/>
                  </a:schemeClr>
                </a:solidFill>
                <a:latin typeface="Baskerville Old Face" panose="02020602080505020303" pitchFamily="18" charset="0"/>
              </a:rPr>
              <a:t>“The popular idea that a child forgets easily is not an accurate one.  Many people go right through life in the grip of an idea which has been impressed on them in very tender years.” </a:t>
            </a:r>
          </a:p>
          <a:p>
            <a:endParaRPr lang="en-US" sz="2800" dirty="0" smtClean="0">
              <a:solidFill>
                <a:schemeClr val="bg1">
                  <a:lumMod val="75000"/>
                </a:schemeClr>
              </a:solidFill>
              <a:latin typeface="Baskerville Old Face" panose="02020602080505020303" pitchFamily="18" charset="0"/>
            </a:endParaRPr>
          </a:p>
          <a:p>
            <a:r>
              <a:rPr lang="en-US" sz="2800" dirty="0" smtClean="0">
                <a:solidFill>
                  <a:schemeClr val="bg1">
                    <a:lumMod val="75000"/>
                  </a:schemeClr>
                </a:solidFill>
                <a:latin typeface="Baskerville Old Face" panose="02020602080505020303" pitchFamily="18" charset="0"/>
              </a:rPr>
              <a:t>	– Agatha Christie</a:t>
            </a:r>
            <a:endParaRPr lang="en-US" sz="2800" dirty="0">
              <a:solidFill>
                <a:schemeClr val="bg1">
                  <a:lumMod val="75000"/>
                </a:schemeClr>
              </a:solidFill>
              <a:latin typeface="Baskerville Old Face" panose="02020602080505020303" pitchFamily="18" charset="0"/>
            </a:endParaRPr>
          </a:p>
        </p:txBody>
      </p:sp>
    </p:spTree>
    <p:extLst>
      <p:ext uri="{BB962C8B-B14F-4D97-AF65-F5344CB8AC3E}">
        <p14:creationId xmlns:p14="http://schemas.microsoft.com/office/powerpoint/2010/main" val="13453552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a:srcRect/>
          <a:stretch>
            <a:fillRect/>
          </a:stretch>
        </p:blipFill>
        <p:spPr bwMode="auto">
          <a:xfrm>
            <a:off x="1944140" y="821283"/>
            <a:ext cx="8243413" cy="4473640"/>
          </a:xfrm>
          <a:prstGeom prst="rect">
            <a:avLst/>
          </a:prstGeom>
          <a:noFill/>
          <a:ln w="9525">
            <a:noFill/>
            <a:miter lim="800000"/>
            <a:headEnd/>
            <a:tailEnd/>
          </a:ln>
        </p:spPr>
      </p:pic>
      <p:sp>
        <p:nvSpPr>
          <p:cNvPr id="4" name="TextBox 3"/>
          <p:cNvSpPr txBox="1"/>
          <p:nvPr/>
        </p:nvSpPr>
        <p:spPr>
          <a:xfrm>
            <a:off x="939452" y="5624186"/>
            <a:ext cx="9720197" cy="369332"/>
          </a:xfrm>
          <a:prstGeom prst="rect">
            <a:avLst/>
          </a:prstGeom>
          <a:noFill/>
        </p:spPr>
        <p:txBody>
          <a:bodyPr wrap="square" rtlCol="0">
            <a:spAutoFit/>
          </a:bodyPr>
          <a:lstStyle/>
          <a:p>
            <a:pPr algn="ctr"/>
            <a:r>
              <a:rPr lang="en-US" dirty="0" smtClean="0"/>
              <a:t>Alexander had dyslexia and struggled in school, except in the area of science.</a:t>
            </a:r>
            <a:endParaRPr lang="en-US" dirty="0"/>
          </a:p>
        </p:txBody>
      </p:sp>
    </p:spTree>
    <p:extLst>
      <p:ext uri="{BB962C8B-B14F-4D97-AF65-F5344CB8AC3E}">
        <p14:creationId xmlns:p14="http://schemas.microsoft.com/office/powerpoint/2010/main" val="578555640"/>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8" name="Picture 14" descr="http://www.jonathanhood.ca/df_media/W1siZiIsIjIwMTYvMDIvMjIvMjAvMDYvMDgvZmE0Y2MwZDYtYmQ3NS00ZGQxLTk0YTQtYTY5NTZhNjU3OTc3LzI0NDM4NzIyNDYxX2QwZmU0MWU1NjNfYi5qcGciXSxbInAiLCJsYXJnZSJdXQ/24438722461_d0fe41e563_b.jpg?sha=c874a9542e7b19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863" y="449235"/>
            <a:ext cx="3244241" cy="48447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622104" y="449235"/>
            <a:ext cx="6400800" cy="4832092"/>
          </a:xfrm>
          <a:prstGeom prst="rect">
            <a:avLst/>
          </a:prstGeom>
          <a:solidFill>
            <a:schemeClr val="tx1"/>
          </a:solidFill>
        </p:spPr>
        <p:txBody>
          <a:bodyPr wrap="square" rtlCol="0">
            <a:spAutoFit/>
          </a:bodyPr>
          <a:lstStyle/>
          <a:p>
            <a:pPr algn="ctr"/>
            <a:r>
              <a:rPr lang="en-US" sz="4400" dirty="0" smtClean="0">
                <a:solidFill>
                  <a:schemeClr val="bg1"/>
                </a:solidFill>
              </a:rPr>
              <a:t>“I freed a thousand slaves. I could have feed a thousand more if only they knew they were slaves.” </a:t>
            </a:r>
          </a:p>
          <a:p>
            <a:pPr algn="ctr"/>
            <a:endParaRPr lang="en-US" sz="4400" dirty="0" smtClean="0">
              <a:solidFill>
                <a:schemeClr val="bg1"/>
              </a:solidFill>
            </a:endParaRPr>
          </a:p>
          <a:p>
            <a:pPr algn="ctr"/>
            <a:r>
              <a:rPr lang="en-US" sz="4400" dirty="0" smtClean="0">
                <a:solidFill>
                  <a:schemeClr val="bg1"/>
                </a:solidFill>
              </a:rPr>
              <a:t>– Harriet Tubman</a:t>
            </a:r>
          </a:p>
          <a:p>
            <a:endParaRPr lang="en-US" sz="4400" dirty="0">
              <a:solidFill>
                <a:schemeClr val="bg1"/>
              </a:solidFill>
            </a:endParaRPr>
          </a:p>
        </p:txBody>
      </p:sp>
      <p:sp>
        <p:nvSpPr>
          <p:cNvPr id="10" name="TextBox 9"/>
          <p:cNvSpPr txBox="1"/>
          <p:nvPr/>
        </p:nvSpPr>
        <p:spPr>
          <a:xfrm>
            <a:off x="1691014" y="5599134"/>
            <a:ext cx="9331890" cy="369332"/>
          </a:xfrm>
          <a:prstGeom prst="rect">
            <a:avLst/>
          </a:prstGeom>
          <a:noFill/>
        </p:spPr>
        <p:txBody>
          <a:bodyPr wrap="square" rtlCol="0">
            <a:spAutoFit/>
          </a:bodyPr>
          <a:lstStyle/>
          <a:p>
            <a:r>
              <a:rPr lang="en-US" dirty="0" smtClean="0"/>
              <a:t>As a teenager, Harriet Tubman suffered a traumatic brain injury that caused a lifetime of seizures.</a:t>
            </a:r>
            <a:endParaRPr lang="en-US" dirty="0"/>
          </a:p>
        </p:txBody>
      </p:sp>
    </p:spTree>
    <p:extLst>
      <p:ext uri="{BB962C8B-B14F-4D97-AF65-F5344CB8AC3E}">
        <p14:creationId xmlns:p14="http://schemas.microsoft.com/office/powerpoint/2010/main" val="1749917246"/>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4"/>
          <p:cNvPicPr>
            <a:picLocks noChangeAspect="1" noChangeArrowheads="1"/>
          </p:cNvPicPr>
          <p:nvPr/>
        </p:nvPicPr>
        <p:blipFill>
          <a:blip r:embed="rId3"/>
          <a:srcRect/>
          <a:stretch>
            <a:fillRect/>
          </a:stretch>
        </p:blipFill>
        <p:spPr bwMode="auto">
          <a:xfrm>
            <a:off x="1823441" y="811434"/>
            <a:ext cx="8711070" cy="3768671"/>
          </a:xfrm>
          <a:prstGeom prst="rect">
            <a:avLst/>
          </a:prstGeom>
          <a:noFill/>
          <a:ln w="9525">
            <a:noFill/>
            <a:miter lim="800000"/>
            <a:headEnd/>
            <a:tailEnd/>
          </a:ln>
        </p:spPr>
      </p:pic>
      <p:sp>
        <p:nvSpPr>
          <p:cNvPr id="4" name="Rectangle 3"/>
          <p:cNvSpPr/>
          <p:nvPr/>
        </p:nvSpPr>
        <p:spPr>
          <a:xfrm>
            <a:off x="1181622" y="5109286"/>
            <a:ext cx="11390416" cy="646331"/>
          </a:xfrm>
          <a:prstGeom prst="rect">
            <a:avLst/>
          </a:prstGeom>
        </p:spPr>
        <p:txBody>
          <a:bodyPr wrap="square">
            <a:spAutoFit/>
          </a:bodyPr>
          <a:lstStyle/>
          <a:p>
            <a:pPr>
              <a:spcBef>
                <a:spcPct val="0"/>
              </a:spcBef>
            </a:pPr>
            <a:r>
              <a:rPr lang="en-US" b="1" dirty="0"/>
              <a:t>Albert Einstein </a:t>
            </a:r>
            <a:r>
              <a:rPr lang="en-US" dirty="0"/>
              <a:t>was kicked out of school for behavioral problems; his teachers </a:t>
            </a:r>
            <a:r>
              <a:rPr lang="en-US" dirty="0" smtClean="0"/>
              <a:t>said </a:t>
            </a:r>
            <a:r>
              <a:rPr lang="en-US" dirty="0"/>
              <a:t>he could not learn. </a:t>
            </a:r>
            <a:endParaRPr lang="en-US" dirty="0" smtClean="0"/>
          </a:p>
          <a:p>
            <a:pPr>
              <a:spcBef>
                <a:spcPct val="0"/>
              </a:spcBef>
            </a:pPr>
            <a:r>
              <a:rPr lang="en-US" dirty="0" smtClean="0"/>
              <a:t>He </a:t>
            </a:r>
            <a:r>
              <a:rPr lang="en-US" dirty="0"/>
              <a:t>did not learn to read until he was nine years old. </a:t>
            </a:r>
          </a:p>
        </p:txBody>
      </p:sp>
    </p:spTree>
    <p:extLst>
      <p:ext uri="{BB962C8B-B14F-4D97-AF65-F5344CB8AC3E}">
        <p14:creationId xmlns:p14="http://schemas.microsoft.com/office/powerpoint/2010/main" val="1778541472"/>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9" name="Picture 7" descr="Gary Oldman in Immortal Beloved"/>
          <p:cNvPicPr>
            <a:picLocks noChangeAspect="1" noChangeArrowheads="1"/>
          </p:cNvPicPr>
          <p:nvPr/>
        </p:nvPicPr>
        <p:blipFill>
          <a:blip r:embed="rId3"/>
          <a:srcRect/>
          <a:stretch>
            <a:fillRect/>
          </a:stretch>
        </p:blipFill>
        <p:spPr bwMode="auto">
          <a:xfrm>
            <a:off x="1411334" y="256662"/>
            <a:ext cx="4663789" cy="4542858"/>
          </a:xfrm>
          <a:prstGeom prst="rect">
            <a:avLst/>
          </a:prstGeom>
          <a:noFill/>
          <a:ln w="9525">
            <a:noFill/>
            <a:miter lim="800000"/>
            <a:headEnd/>
            <a:tailEnd/>
          </a:ln>
        </p:spPr>
      </p:pic>
      <p:sp>
        <p:nvSpPr>
          <p:cNvPr id="2" name="TextBox 1"/>
          <p:cNvSpPr txBox="1"/>
          <p:nvPr/>
        </p:nvSpPr>
        <p:spPr>
          <a:xfrm>
            <a:off x="6075123" y="256662"/>
            <a:ext cx="5448822" cy="4524315"/>
          </a:xfrm>
          <a:prstGeom prst="rect">
            <a:avLst/>
          </a:prstGeom>
          <a:solidFill>
            <a:schemeClr val="tx1"/>
          </a:solidFill>
        </p:spPr>
        <p:txBody>
          <a:bodyPr wrap="square" rtlCol="0">
            <a:spAutoFit/>
          </a:bodyPr>
          <a:lstStyle/>
          <a:p>
            <a:pPr algn="ctr"/>
            <a:endParaRPr lang="en-US" sz="3600" dirty="0" smtClean="0">
              <a:solidFill>
                <a:schemeClr val="bg1">
                  <a:lumMod val="95000"/>
                </a:schemeClr>
              </a:solidFill>
              <a:latin typeface="Baskerville Old Face" panose="02020602080505020303" pitchFamily="18" charset="0"/>
            </a:endParaRPr>
          </a:p>
          <a:p>
            <a:pPr algn="ctr"/>
            <a:r>
              <a:rPr lang="en-US" sz="3600" dirty="0" smtClean="0">
                <a:solidFill>
                  <a:schemeClr val="bg1">
                    <a:lumMod val="95000"/>
                  </a:schemeClr>
                </a:solidFill>
                <a:latin typeface="Baskerville Old Face" panose="02020602080505020303" pitchFamily="18" charset="0"/>
              </a:rPr>
              <a:t>“</a:t>
            </a:r>
            <a:r>
              <a:rPr lang="en-US" sz="3600" dirty="0">
                <a:solidFill>
                  <a:schemeClr val="bg1">
                    <a:lumMod val="95000"/>
                  </a:schemeClr>
                </a:solidFill>
                <a:latin typeface="Baskerville Old Face" panose="02020602080505020303" pitchFamily="18" charset="0"/>
              </a:rPr>
              <a:t>The barriers are not erected which can say to aspiring talents and industry, Thus far and no farther.” </a:t>
            </a:r>
          </a:p>
          <a:p>
            <a:pPr algn="ctr"/>
            <a:endParaRPr lang="en-US" sz="3600" dirty="0" smtClean="0">
              <a:solidFill>
                <a:schemeClr val="bg1">
                  <a:lumMod val="95000"/>
                </a:schemeClr>
              </a:solidFill>
              <a:latin typeface="Baskerville Old Face" panose="02020602080505020303" pitchFamily="18" charset="0"/>
            </a:endParaRPr>
          </a:p>
          <a:p>
            <a:pPr marL="571500" indent="-571500" algn="ctr">
              <a:buFontTx/>
              <a:buChar char="-"/>
            </a:pPr>
            <a:r>
              <a:rPr lang="en-US" sz="3600" dirty="0" smtClean="0">
                <a:solidFill>
                  <a:schemeClr val="bg1">
                    <a:lumMod val="95000"/>
                  </a:schemeClr>
                </a:solidFill>
                <a:latin typeface="Baskerville Old Face" panose="02020602080505020303" pitchFamily="18" charset="0"/>
              </a:rPr>
              <a:t>Ludwig </a:t>
            </a:r>
            <a:r>
              <a:rPr lang="en-US" sz="3600" dirty="0">
                <a:solidFill>
                  <a:schemeClr val="bg1">
                    <a:lumMod val="95000"/>
                  </a:schemeClr>
                </a:solidFill>
                <a:latin typeface="Baskerville Old Face" panose="02020602080505020303" pitchFamily="18" charset="0"/>
              </a:rPr>
              <a:t>van Beethoven </a:t>
            </a:r>
            <a:endParaRPr lang="en-US" sz="3600" dirty="0" smtClean="0">
              <a:solidFill>
                <a:schemeClr val="bg1">
                  <a:lumMod val="95000"/>
                </a:schemeClr>
              </a:solidFill>
              <a:latin typeface="Baskerville Old Face" panose="02020602080505020303" pitchFamily="18" charset="0"/>
            </a:endParaRPr>
          </a:p>
          <a:p>
            <a:pPr marL="571500" indent="-571500" algn="ctr">
              <a:buFontTx/>
              <a:buChar char="-"/>
            </a:pPr>
            <a:endParaRPr lang="en-US" sz="3600" dirty="0">
              <a:solidFill>
                <a:schemeClr val="bg1">
                  <a:lumMod val="95000"/>
                </a:schemeClr>
              </a:solidFill>
              <a:latin typeface="Baskerville Old Face" panose="02020602080505020303" pitchFamily="18" charset="0"/>
            </a:endParaRPr>
          </a:p>
        </p:txBody>
      </p:sp>
      <p:sp>
        <p:nvSpPr>
          <p:cNvPr id="5" name="TextBox 4"/>
          <p:cNvSpPr txBox="1"/>
          <p:nvPr/>
        </p:nvSpPr>
        <p:spPr>
          <a:xfrm>
            <a:off x="1010501" y="4892157"/>
            <a:ext cx="10513444" cy="1477328"/>
          </a:xfrm>
          <a:prstGeom prst="rect">
            <a:avLst/>
          </a:prstGeom>
          <a:noFill/>
        </p:spPr>
        <p:txBody>
          <a:bodyPr wrap="square" rtlCol="0">
            <a:spAutoFit/>
          </a:bodyPr>
          <a:lstStyle/>
          <a:p>
            <a:pPr>
              <a:spcBef>
                <a:spcPct val="0"/>
              </a:spcBef>
            </a:pPr>
            <a:r>
              <a:rPr lang="en-US" dirty="0"/>
              <a:t>In about 1800 his hearing began to deteriorate, and by the last decade of his life he was almost totally deaf. He gave up conducting and performing in public but continued to compose; many of his most admired works come from this period.</a:t>
            </a:r>
          </a:p>
          <a:p>
            <a:pPr>
              <a:spcBef>
                <a:spcPct val="0"/>
              </a:spcBef>
            </a:pPr>
            <a:endParaRPr lang="en-US" dirty="0"/>
          </a:p>
          <a:p>
            <a:endParaRPr lang="en-US" dirty="0"/>
          </a:p>
        </p:txBody>
      </p:sp>
    </p:spTree>
    <p:extLst>
      <p:ext uri="{BB962C8B-B14F-4D97-AF65-F5344CB8AC3E}">
        <p14:creationId xmlns:p14="http://schemas.microsoft.com/office/powerpoint/2010/main" val="3246243942"/>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9709" y="1574090"/>
            <a:ext cx="6474395" cy="3707639"/>
          </a:xfrm>
          <a:prstGeom prst="rect">
            <a:avLst/>
          </a:prstGeom>
        </p:spPr>
      </p:pic>
      <p:sp>
        <p:nvSpPr>
          <p:cNvPr id="3" name="Rectangle 2"/>
          <p:cNvSpPr/>
          <p:nvPr/>
        </p:nvSpPr>
        <p:spPr>
          <a:xfrm>
            <a:off x="597159" y="219897"/>
            <a:ext cx="11420669" cy="1200329"/>
          </a:xfrm>
          <a:prstGeom prst="rect">
            <a:avLst/>
          </a:prstGeom>
        </p:spPr>
        <p:txBody>
          <a:bodyPr wrap="square">
            <a:spAutoFit/>
          </a:bodyPr>
          <a:lstStyle/>
          <a:p>
            <a:pPr algn="ctr"/>
            <a:r>
              <a:rPr lang="en-US" sz="3600" dirty="0">
                <a:latin typeface="Aharoni" panose="02010803020104030203" pitchFamily="2" charset="-79"/>
                <a:cs typeface="Aharoni" panose="02010803020104030203" pitchFamily="2" charset="-79"/>
              </a:rPr>
              <a:t>Language Matters: Adopting </a:t>
            </a:r>
            <a:r>
              <a:rPr lang="en-US" sz="3600" dirty="0">
                <a:solidFill>
                  <a:srgbClr val="008000"/>
                </a:solidFill>
                <a:latin typeface="Aharoni" panose="02010803020104030203" pitchFamily="2" charset="-79"/>
                <a:cs typeface="Aharoni" panose="02010803020104030203" pitchFamily="2" charset="-79"/>
              </a:rPr>
              <a:t>Person First Language</a:t>
            </a:r>
            <a:r>
              <a:rPr lang="en-US" sz="3600" dirty="0">
                <a:latin typeface="Aharoni" panose="02010803020104030203" pitchFamily="2" charset="-79"/>
                <a:cs typeface="Aharoni" panose="02010803020104030203" pitchFamily="2" charset="-79"/>
              </a:rPr>
              <a:t> </a:t>
            </a:r>
            <a:endParaRPr lang="en-US" sz="3600" dirty="0" smtClean="0">
              <a:latin typeface="Aharoni" panose="02010803020104030203" pitchFamily="2" charset="-79"/>
              <a:cs typeface="Aharoni" panose="02010803020104030203" pitchFamily="2" charset="-79"/>
            </a:endParaRPr>
          </a:p>
          <a:p>
            <a:pPr algn="ctr"/>
            <a:r>
              <a:rPr lang="en-US" sz="3600" dirty="0" smtClean="0">
                <a:latin typeface="Aharoni" panose="02010803020104030203" pitchFamily="2" charset="-79"/>
                <a:cs typeface="Aharoni" panose="02010803020104030203" pitchFamily="2" charset="-79"/>
              </a:rPr>
              <a:t>to </a:t>
            </a:r>
            <a:r>
              <a:rPr lang="en-US" sz="3600" dirty="0">
                <a:latin typeface="Aharoni" panose="02010803020104030203" pitchFamily="2" charset="-79"/>
                <a:cs typeface="Aharoni" panose="02010803020104030203" pitchFamily="2" charset="-79"/>
              </a:rPr>
              <a:t>Foster </a:t>
            </a:r>
            <a:r>
              <a:rPr lang="en-US" sz="3600" dirty="0">
                <a:solidFill>
                  <a:srgbClr val="008000"/>
                </a:solidFill>
                <a:latin typeface="Aharoni" panose="02010803020104030203" pitchFamily="2" charset="-79"/>
                <a:cs typeface="Aharoni" panose="02010803020104030203" pitchFamily="2" charset="-79"/>
              </a:rPr>
              <a:t>Growth Mindset</a:t>
            </a:r>
          </a:p>
        </p:txBody>
      </p:sp>
      <p:pic>
        <p:nvPicPr>
          <p:cNvPr id="5" name="Picture 6" descr="http://www.broward.k12.fl.us/studentsupport/ese/images/2013%20FIN%20Logo-%20col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478" y="5009039"/>
            <a:ext cx="1358537" cy="12169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fdlrsaction.com/Images/FDLRS_6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06688" y="5025396"/>
            <a:ext cx="1184275" cy="11842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11467" y="5432779"/>
            <a:ext cx="10879496" cy="646331"/>
          </a:xfrm>
          <a:prstGeom prst="rect">
            <a:avLst/>
          </a:prstGeom>
          <a:noFill/>
        </p:spPr>
        <p:txBody>
          <a:bodyPr wrap="square" rtlCol="0">
            <a:spAutoFit/>
          </a:bodyPr>
          <a:lstStyle/>
          <a:p>
            <a:pPr algn="ctr"/>
            <a:r>
              <a:rPr lang="en-US" dirty="0" smtClean="0"/>
              <a:t>Developed by: Becky Finn, Allison Kanji, Elaine McCann Jenn Michaels, Melissa Mulock</a:t>
            </a:r>
          </a:p>
          <a:p>
            <a:pPr algn="ctr"/>
            <a:r>
              <a:rPr lang="en-US" dirty="0" smtClean="0"/>
              <a:t>Florida Diagnostic &amp; Learning Resources System &amp; Florida Inclusion Network Region 3</a:t>
            </a:r>
            <a:endParaRPr lang="en-US" dirty="0"/>
          </a:p>
        </p:txBody>
      </p:sp>
    </p:spTree>
    <p:extLst>
      <p:ext uri="{BB962C8B-B14F-4D97-AF65-F5344CB8AC3E}">
        <p14:creationId xmlns:p14="http://schemas.microsoft.com/office/powerpoint/2010/main" val="260350173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2"/>
          <p:cNvPicPr>
            <a:picLocks noChangeAspect="1" noChangeArrowheads="1"/>
          </p:cNvPicPr>
          <p:nvPr/>
        </p:nvPicPr>
        <p:blipFill>
          <a:blip r:embed="rId3"/>
          <a:srcRect/>
          <a:stretch>
            <a:fillRect/>
          </a:stretch>
        </p:blipFill>
        <p:spPr bwMode="auto">
          <a:xfrm>
            <a:off x="1615858" y="1272673"/>
            <a:ext cx="3209279" cy="3343336"/>
          </a:xfrm>
          <a:prstGeom prst="rect">
            <a:avLst/>
          </a:prstGeom>
          <a:noFill/>
          <a:ln w="9525">
            <a:noFill/>
            <a:miter lim="800000"/>
            <a:headEnd/>
            <a:tailEnd/>
          </a:ln>
        </p:spPr>
      </p:pic>
      <p:sp>
        <p:nvSpPr>
          <p:cNvPr id="2" name="TextBox 1"/>
          <p:cNvSpPr txBox="1"/>
          <p:nvPr/>
        </p:nvSpPr>
        <p:spPr>
          <a:xfrm>
            <a:off x="4825137" y="1272674"/>
            <a:ext cx="4632014" cy="3343336"/>
          </a:xfrm>
          <a:prstGeom prst="rect">
            <a:avLst/>
          </a:prstGeom>
          <a:solidFill>
            <a:schemeClr val="bg2">
              <a:lumMod val="10000"/>
            </a:schemeClr>
          </a:solidFill>
        </p:spPr>
        <p:txBody>
          <a:bodyPr wrap="square" rtlCol="0">
            <a:spAutoFit/>
          </a:bodyPr>
          <a:lstStyle/>
          <a:p>
            <a:endParaRPr lang="en-US" sz="2600" dirty="0" smtClean="0">
              <a:solidFill>
                <a:schemeClr val="bg1"/>
              </a:solidFill>
              <a:latin typeface="Baskerville Old Face" panose="02020602080505020303" pitchFamily="18" charset="0"/>
            </a:endParaRPr>
          </a:p>
          <a:p>
            <a:r>
              <a:rPr lang="en-US" sz="2600" dirty="0" smtClean="0">
                <a:solidFill>
                  <a:schemeClr val="bg1"/>
                </a:solidFill>
                <a:latin typeface="Baskerville Old Face" panose="02020602080505020303" pitchFamily="18" charset="0"/>
              </a:rPr>
              <a:t>“</a:t>
            </a:r>
            <a:r>
              <a:rPr lang="en-US" sz="2600" dirty="0">
                <a:solidFill>
                  <a:schemeClr val="bg1"/>
                </a:solidFill>
                <a:latin typeface="Baskerville Old Face" panose="02020602080505020303" pitchFamily="18" charset="0"/>
              </a:rPr>
              <a:t>If we talk about literacy, we have to talk about how to enhance our children’s mastery over the tools needed to live intelligent, creative, and involved lives.” </a:t>
            </a:r>
            <a:r>
              <a:rPr lang="en-US" sz="2600" dirty="0" smtClean="0">
                <a:solidFill>
                  <a:schemeClr val="bg1"/>
                </a:solidFill>
                <a:latin typeface="Baskerville Old Face" panose="02020602080505020303" pitchFamily="18" charset="0"/>
              </a:rPr>
              <a:t> </a:t>
            </a:r>
          </a:p>
          <a:p>
            <a:endParaRPr lang="en-US" sz="2600" dirty="0">
              <a:solidFill>
                <a:schemeClr val="bg1"/>
              </a:solidFill>
              <a:latin typeface="Baskerville Old Face" panose="02020602080505020303" pitchFamily="18" charset="0"/>
            </a:endParaRPr>
          </a:p>
          <a:p>
            <a:r>
              <a:rPr lang="en-US" sz="2600" dirty="0" smtClean="0">
                <a:solidFill>
                  <a:schemeClr val="bg1"/>
                </a:solidFill>
                <a:latin typeface="Baskerville Old Face" panose="02020602080505020303" pitchFamily="18" charset="0"/>
              </a:rPr>
              <a:t>	- </a:t>
            </a:r>
            <a:r>
              <a:rPr lang="en-US" sz="2600" dirty="0">
                <a:solidFill>
                  <a:schemeClr val="bg1"/>
                </a:solidFill>
                <a:latin typeface="Baskerville Old Face" panose="02020602080505020303" pitchFamily="18" charset="0"/>
              </a:rPr>
              <a:t>Danny Glover</a:t>
            </a:r>
          </a:p>
        </p:txBody>
      </p:sp>
      <p:sp>
        <p:nvSpPr>
          <p:cNvPr id="4" name="TextBox 3"/>
          <p:cNvSpPr txBox="1"/>
          <p:nvPr/>
        </p:nvSpPr>
        <p:spPr>
          <a:xfrm>
            <a:off x="1615858" y="4910203"/>
            <a:ext cx="8943583" cy="923330"/>
          </a:xfrm>
          <a:prstGeom prst="rect">
            <a:avLst/>
          </a:prstGeom>
          <a:noFill/>
        </p:spPr>
        <p:txBody>
          <a:bodyPr wrap="square" rtlCol="0">
            <a:spAutoFit/>
          </a:bodyPr>
          <a:lstStyle/>
          <a:p>
            <a:r>
              <a:rPr lang="en-US" dirty="0" smtClean="0"/>
              <a:t>Danny </a:t>
            </a:r>
            <a:r>
              <a:rPr lang="en-US" dirty="0"/>
              <a:t>was placed in a class for students with cognitive difficulties until he was in high school.  </a:t>
            </a:r>
            <a:endParaRPr lang="en-US" dirty="0" smtClean="0"/>
          </a:p>
          <a:p>
            <a:r>
              <a:rPr lang="en-US" dirty="0" smtClean="0"/>
              <a:t>He </a:t>
            </a:r>
            <a:r>
              <a:rPr lang="en-US" dirty="0"/>
              <a:t>did not learn to read or write until after he graduated.</a:t>
            </a:r>
          </a:p>
          <a:p>
            <a:endParaRPr lang="en-US" dirty="0"/>
          </a:p>
        </p:txBody>
      </p:sp>
    </p:spTree>
    <p:extLst>
      <p:ext uri="{BB962C8B-B14F-4D97-AF65-F5344CB8AC3E}">
        <p14:creationId xmlns:p14="http://schemas.microsoft.com/office/powerpoint/2010/main" val="3019603261"/>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5" name="Picture 5"/>
          <p:cNvPicPr>
            <a:picLocks noChangeAspect="1" noChangeArrowheads="1"/>
          </p:cNvPicPr>
          <p:nvPr/>
        </p:nvPicPr>
        <p:blipFill>
          <a:blip r:embed="rId3"/>
          <a:srcRect/>
          <a:stretch>
            <a:fillRect/>
          </a:stretch>
        </p:blipFill>
        <p:spPr bwMode="auto">
          <a:xfrm>
            <a:off x="1156380" y="986308"/>
            <a:ext cx="5241784" cy="4031873"/>
          </a:xfrm>
          <a:prstGeom prst="rect">
            <a:avLst/>
          </a:prstGeom>
          <a:noFill/>
          <a:ln w="9525">
            <a:noFill/>
            <a:miter lim="800000"/>
            <a:headEnd/>
            <a:tailEnd/>
          </a:ln>
        </p:spPr>
      </p:pic>
      <p:sp>
        <p:nvSpPr>
          <p:cNvPr id="2" name="TextBox 1"/>
          <p:cNvSpPr txBox="1"/>
          <p:nvPr/>
        </p:nvSpPr>
        <p:spPr>
          <a:xfrm>
            <a:off x="6398163" y="986308"/>
            <a:ext cx="4168760" cy="4031873"/>
          </a:xfrm>
          <a:prstGeom prst="rect">
            <a:avLst/>
          </a:prstGeom>
          <a:solidFill>
            <a:srgbClr val="18034D"/>
          </a:solidFill>
        </p:spPr>
        <p:txBody>
          <a:bodyPr wrap="square" rtlCol="0">
            <a:spAutoFit/>
          </a:bodyPr>
          <a:lstStyle/>
          <a:p>
            <a:pPr algn="ctr"/>
            <a:endParaRPr lang="en-US" sz="3200" dirty="0" smtClean="0">
              <a:solidFill>
                <a:schemeClr val="bg1"/>
              </a:solidFill>
              <a:latin typeface="Baskerville Old Face" panose="02020602080505020303" pitchFamily="18" charset="0"/>
            </a:endParaRPr>
          </a:p>
          <a:p>
            <a:pPr algn="ctr"/>
            <a:endParaRPr lang="en-US" sz="3200" dirty="0" smtClean="0">
              <a:solidFill>
                <a:schemeClr val="bg1"/>
              </a:solidFill>
              <a:latin typeface="Baskerville Old Face" panose="02020602080505020303" pitchFamily="18" charset="0"/>
            </a:endParaRPr>
          </a:p>
          <a:p>
            <a:pPr algn="ctr"/>
            <a:r>
              <a:rPr lang="en-US" sz="3200" dirty="0" smtClean="0">
                <a:solidFill>
                  <a:schemeClr val="bg1"/>
                </a:solidFill>
                <a:latin typeface="Baskerville Old Face" panose="02020602080505020303" pitchFamily="18" charset="0"/>
              </a:rPr>
              <a:t>“</a:t>
            </a:r>
            <a:r>
              <a:rPr lang="en-US" sz="3200" dirty="0">
                <a:solidFill>
                  <a:schemeClr val="bg1"/>
                </a:solidFill>
                <a:latin typeface="Baskerville Old Face" panose="02020602080505020303" pitchFamily="18" charset="0"/>
              </a:rPr>
              <a:t>I always look for a challenge and something that’s different.”  </a:t>
            </a:r>
            <a:endParaRPr lang="en-US" sz="3200" dirty="0" smtClean="0">
              <a:solidFill>
                <a:schemeClr val="bg1"/>
              </a:solidFill>
              <a:latin typeface="Baskerville Old Face" panose="02020602080505020303" pitchFamily="18" charset="0"/>
            </a:endParaRPr>
          </a:p>
          <a:p>
            <a:pPr algn="ctr"/>
            <a:endParaRPr lang="en-US" sz="3200" dirty="0">
              <a:solidFill>
                <a:schemeClr val="bg1"/>
              </a:solidFill>
              <a:latin typeface="Baskerville Old Face" panose="02020602080505020303" pitchFamily="18" charset="0"/>
            </a:endParaRPr>
          </a:p>
          <a:p>
            <a:pPr marL="457200" indent="-457200" algn="ctr">
              <a:buFontTx/>
              <a:buChar char="-"/>
            </a:pPr>
            <a:r>
              <a:rPr lang="en-US" sz="3200" dirty="0" smtClean="0">
                <a:solidFill>
                  <a:schemeClr val="bg1"/>
                </a:solidFill>
                <a:latin typeface="Baskerville Old Face" panose="02020602080505020303" pitchFamily="18" charset="0"/>
              </a:rPr>
              <a:t>Tom </a:t>
            </a:r>
            <a:r>
              <a:rPr lang="en-US" sz="3200" dirty="0">
                <a:solidFill>
                  <a:schemeClr val="bg1"/>
                </a:solidFill>
                <a:latin typeface="Baskerville Old Face" panose="02020602080505020303" pitchFamily="18" charset="0"/>
              </a:rPr>
              <a:t>Cruise </a:t>
            </a:r>
            <a:endParaRPr lang="en-US" sz="3200" dirty="0" smtClean="0">
              <a:solidFill>
                <a:schemeClr val="bg1"/>
              </a:solidFill>
              <a:latin typeface="Baskerville Old Face" panose="02020602080505020303" pitchFamily="18" charset="0"/>
            </a:endParaRPr>
          </a:p>
          <a:p>
            <a:pPr marL="457200" indent="-457200" algn="ctr">
              <a:buFontTx/>
              <a:buChar char="-"/>
            </a:pPr>
            <a:endParaRPr lang="en-US" sz="3200" dirty="0">
              <a:solidFill>
                <a:schemeClr val="bg1"/>
              </a:solidFill>
              <a:latin typeface="Baskerville Old Face" panose="02020602080505020303" pitchFamily="18" charset="0"/>
            </a:endParaRPr>
          </a:p>
        </p:txBody>
      </p:sp>
      <p:sp>
        <p:nvSpPr>
          <p:cNvPr id="5" name="TextBox 4"/>
          <p:cNvSpPr txBox="1"/>
          <p:nvPr/>
        </p:nvSpPr>
        <p:spPr>
          <a:xfrm>
            <a:off x="1006068" y="5173249"/>
            <a:ext cx="9904101" cy="369332"/>
          </a:xfrm>
          <a:prstGeom prst="rect">
            <a:avLst/>
          </a:prstGeom>
          <a:noFill/>
        </p:spPr>
        <p:txBody>
          <a:bodyPr wrap="square" rtlCol="0">
            <a:spAutoFit/>
          </a:bodyPr>
          <a:lstStyle/>
          <a:p>
            <a:r>
              <a:rPr lang="en-US" dirty="0" smtClean="0"/>
              <a:t>Tom was diagnosed with dyslexia when he was 7 years old.  He </a:t>
            </a:r>
            <a:r>
              <a:rPr lang="en-US" dirty="0"/>
              <a:t>calls himself “functionally </a:t>
            </a:r>
            <a:r>
              <a:rPr lang="en-US" dirty="0" smtClean="0"/>
              <a:t>illiterate.”</a:t>
            </a:r>
            <a:endParaRPr lang="en-US" dirty="0"/>
          </a:p>
        </p:txBody>
      </p:sp>
    </p:spTree>
    <p:extLst>
      <p:ext uri="{BB962C8B-B14F-4D97-AF65-F5344CB8AC3E}">
        <p14:creationId xmlns:p14="http://schemas.microsoft.com/office/powerpoint/2010/main" val="3380987955"/>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434" y="907633"/>
            <a:ext cx="10972959" cy="1143000"/>
          </a:xfrm>
        </p:spPr>
        <p:txBody>
          <a:bodyPr>
            <a:noAutofit/>
          </a:bodyPr>
          <a:lstStyle/>
          <a:p>
            <a:r>
              <a:rPr lang="en-US" sz="4000" b="1" dirty="0"/>
              <a:t>What do all of these people have in common</a:t>
            </a:r>
            <a:r>
              <a:rPr lang="en-US" sz="4000" b="1" dirty="0" smtClean="0"/>
              <a:t>?</a:t>
            </a:r>
            <a:br>
              <a:rPr lang="en-US" sz="4000" b="1" dirty="0" smtClean="0"/>
            </a:br>
            <a:endParaRPr lang="en-US" sz="4000" b="1" dirty="0">
              <a:solidFill>
                <a:schemeClr val="accent2">
                  <a:lumMod val="75000"/>
                </a:schemeClr>
              </a:solidFill>
            </a:endParaRPr>
          </a:p>
        </p:txBody>
      </p:sp>
      <p:pic>
        <p:nvPicPr>
          <p:cNvPr id="6" name="Picture 5"/>
          <p:cNvPicPr>
            <a:picLocks noChangeAspect="1"/>
          </p:cNvPicPr>
          <p:nvPr/>
        </p:nvPicPr>
        <p:blipFill>
          <a:blip r:embed="rId3"/>
          <a:srcRect/>
          <a:stretch>
            <a:fillRect/>
          </a:stretch>
        </p:blipFill>
        <p:spPr bwMode="auto">
          <a:xfrm>
            <a:off x="464050" y="1952687"/>
            <a:ext cx="2560642" cy="3143959"/>
          </a:xfrm>
          <a:prstGeom prst="rect">
            <a:avLst/>
          </a:prstGeom>
          <a:noFill/>
          <a:ln w="9525">
            <a:noFill/>
            <a:miter lim="800000"/>
            <a:headEnd/>
            <a:tailEnd/>
          </a:ln>
        </p:spPr>
      </p:pic>
      <p:sp>
        <p:nvSpPr>
          <p:cNvPr id="11" name="Rectangle 10"/>
          <p:cNvSpPr/>
          <p:nvPr/>
        </p:nvSpPr>
        <p:spPr>
          <a:xfrm>
            <a:off x="5191442" y="5506410"/>
            <a:ext cx="2030941" cy="584775"/>
          </a:xfrm>
          <a:prstGeom prst="rect">
            <a:avLst/>
          </a:prstGeom>
        </p:spPr>
        <p:txBody>
          <a:bodyPr wrap="none">
            <a:spAutoFit/>
          </a:bodyPr>
          <a:lstStyle/>
          <a:p>
            <a:r>
              <a:rPr lang="en-US" sz="3200" dirty="0">
                <a:solidFill>
                  <a:schemeClr val="accent2">
                    <a:lumMod val="75000"/>
                  </a:schemeClr>
                </a:solidFill>
              </a:rPr>
              <a:t>Rally Robin</a:t>
            </a:r>
            <a:endParaRPr lang="en-US" sz="3200" dirty="0"/>
          </a:p>
        </p:txBody>
      </p:sp>
      <p:pic>
        <p:nvPicPr>
          <p:cNvPr id="2050" name="Picture 2" descr="https://s-media-cache-ak0.pinimg.com/236x/a2/58/6b/a2586b72ccafd0d57e46579acefb228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461" y="1917580"/>
            <a:ext cx="2259814" cy="316948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latimes.com/includes/projects/hollywood/portraits/walt_disne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3762" y="1917580"/>
            <a:ext cx="2530926" cy="31636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telegraph.co.uk/multimedia/archive/03340/agatha_christie_ol_3340784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9755" y="1924231"/>
            <a:ext cx="2120633" cy="31570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cnx.org/resources/110b009d453f0b8b3a387bd3ece71ae6e04c37aa/Figure_29_00_02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89134" y="1924231"/>
            <a:ext cx="2437106" cy="3172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87176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56758" y="365127"/>
            <a:ext cx="8678487" cy="682278"/>
          </a:xfrm>
        </p:spPr>
        <p:txBody>
          <a:bodyPr>
            <a:normAutofit fontScale="90000"/>
          </a:bodyPr>
          <a:lstStyle/>
          <a:p>
            <a:r>
              <a:rPr lang="en-US" sz="3600" dirty="0"/>
              <a:t>What do all of these people have in common?</a:t>
            </a:r>
            <a:endParaRPr lang="en-US" sz="3600" dirty="0"/>
          </a:p>
        </p:txBody>
      </p:sp>
      <p:pic>
        <p:nvPicPr>
          <p:cNvPr id="6" name="Picture 5"/>
          <p:cNvPicPr>
            <a:picLocks noChangeAspect="1"/>
          </p:cNvPicPr>
          <p:nvPr/>
        </p:nvPicPr>
        <p:blipFill>
          <a:blip r:embed="rId3"/>
          <a:srcRect/>
          <a:stretch>
            <a:fillRect/>
          </a:stretch>
        </p:blipFill>
        <p:spPr bwMode="auto">
          <a:xfrm>
            <a:off x="3707337" y="1076879"/>
            <a:ext cx="1633921" cy="2006130"/>
          </a:xfrm>
          <a:prstGeom prst="rect">
            <a:avLst/>
          </a:prstGeom>
          <a:noFill/>
          <a:ln w="9525">
            <a:noFill/>
            <a:miter lim="800000"/>
            <a:headEnd/>
            <a:tailEnd/>
          </a:ln>
        </p:spPr>
      </p:pic>
      <p:pic>
        <p:nvPicPr>
          <p:cNvPr id="7" name="Picture 2"/>
          <p:cNvPicPr>
            <a:picLocks noChangeAspect="1" noChangeArrowheads="1"/>
          </p:cNvPicPr>
          <p:nvPr/>
        </p:nvPicPr>
        <p:blipFill>
          <a:blip r:embed="rId4"/>
          <a:srcRect/>
          <a:stretch>
            <a:fillRect/>
          </a:stretch>
        </p:blipFill>
        <p:spPr bwMode="auto">
          <a:xfrm>
            <a:off x="3810198" y="4511766"/>
            <a:ext cx="1865067" cy="2101145"/>
          </a:xfrm>
          <a:prstGeom prst="rect">
            <a:avLst/>
          </a:prstGeom>
          <a:noFill/>
          <a:ln w="9525">
            <a:noFill/>
            <a:miter lim="800000"/>
            <a:headEnd/>
            <a:tailEnd/>
          </a:ln>
        </p:spPr>
      </p:pic>
      <p:pic>
        <p:nvPicPr>
          <p:cNvPr id="8" name="Picture 7" descr="Gary Oldman in Immortal Beloved"/>
          <p:cNvPicPr>
            <a:picLocks noChangeAspect="1" noChangeArrowheads="1"/>
          </p:cNvPicPr>
          <p:nvPr/>
        </p:nvPicPr>
        <p:blipFill>
          <a:blip r:embed="rId5"/>
          <a:srcRect/>
          <a:stretch>
            <a:fillRect/>
          </a:stretch>
        </p:blipFill>
        <p:spPr bwMode="auto">
          <a:xfrm>
            <a:off x="1682015" y="1093465"/>
            <a:ext cx="2017581" cy="1965266"/>
          </a:xfrm>
          <a:prstGeom prst="rect">
            <a:avLst/>
          </a:prstGeom>
          <a:noFill/>
          <a:ln w="9525">
            <a:noFill/>
            <a:miter lim="800000"/>
            <a:headEnd/>
            <a:tailEnd/>
          </a:ln>
        </p:spPr>
      </p:pic>
      <p:pic>
        <p:nvPicPr>
          <p:cNvPr id="4" name="Picture 5"/>
          <p:cNvPicPr>
            <a:picLocks noChangeAspect="1" noChangeArrowheads="1"/>
          </p:cNvPicPr>
          <p:nvPr/>
        </p:nvPicPr>
        <p:blipFill>
          <a:blip r:embed="rId6"/>
          <a:srcRect/>
          <a:stretch>
            <a:fillRect/>
          </a:stretch>
        </p:blipFill>
        <p:spPr bwMode="auto">
          <a:xfrm>
            <a:off x="5637818" y="4823484"/>
            <a:ext cx="2326409" cy="1789427"/>
          </a:xfrm>
          <a:prstGeom prst="rect">
            <a:avLst/>
          </a:prstGeom>
          <a:noFill/>
          <a:ln w="9525">
            <a:noFill/>
            <a:miter lim="800000"/>
            <a:headEnd/>
            <a:tailEnd/>
          </a:ln>
        </p:spPr>
      </p:pic>
      <p:pic>
        <p:nvPicPr>
          <p:cNvPr id="5" name="Picture 7"/>
          <p:cNvPicPr>
            <a:picLocks noChangeAspect="1"/>
          </p:cNvPicPr>
          <p:nvPr/>
        </p:nvPicPr>
        <p:blipFill>
          <a:blip r:embed="rId7"/>
          <a:srcRect/>
          <a:stretch>
            <a:fillRect/>
          </a:stretch>
        </p:blipFill>
        <p:spPr bwMode="auto">
          <a:xfrm>
            <a:off x="3736402" y="3058731"/>
            <a:ext cx="2651860" cy="1817756"/>
          </a:xfrm>
          <a:prstGeom prst="rect">
            <a:avLst/>
          </a:prstGeom>
          <a:noFill/>
          <a:ln w="9525">
            <a:noFill/>
            <a:miter lim="800000"/>
            <a:headEnd/>
            <a:tailEnd/>
          </a:ln>
        </p:spPr>
      </p:pic>
      <p:pic>
        <p:nvPicPr>
          <p:cNvPr id="10" name="Picture 6"/>
          <p:cNvPicPr>
            <a:picLocks noChangeAspect="1" noChangeArrowheads="1"/>
          </p:cNvPicPr>
          <p:nvPr/>
        </p:nvPicPr>
        <p:blipFill>
          <a:blip r:embed="rId8"/>
          <a:srcRect/>
          <a:stretch>
            <a:fillRect/>
          </a:stretch>
        </p:blipFill>
        <p:spPr bwMode="auto">
          <a:xfrm>
            <a:off x="2238194" y="3021748"/>
            <a:ext cx="1557471" cy="1864950"/>
          </a:xfrm>
          <a:prstGeom prst="rect">
            <a:avLst/>
          </a:prstGeom>
          <a:noFill/>
          <a:ln w="9525">
            <a:noFill/>
            <a:miter lim="800000"/>
            <a:headEnd/>
            <a:tailEnd/>
          </a:ln>
        </p:spPr>
      </p:pic>
      <p:pic>
        <p:nvPicPr>
          <p:cNvPr id="1026" name="Picture 2" descr="http://englishbookgeorgia.com/blogebg/wp-content/uploads/2014/12/Albert-Einstei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75767" y="1114186"/>
            <a:ext cx="2405599" cy="20026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telcomhistory.org/vm/Images/AGB191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80016" y="3025384"/>
            <a:ext cx="1440089" cy="18613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designsonthetruth.com/wp-content/uploads/2011/11/harriettubman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01216" y="1093466"/>
            <a:ext cx="1310177" cy="19652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2"/>
          <a:stretch>
            <a:fillRect/>
          </a:stretch>
        </p:blipFill>
        <p:spPr>
          <a:xfrm>
            <a:off x="7763687" y="3058732"/>
            <a:ext cx="1490911" cy="1764751"/>
          </a:xfrm>
          <a:prstGeom prst="rect">
            <a:avLst/>
          </a:prstGeom>
        </p:spPr>
      </p:pic>
      <p:pic>
        <p:nvPicPr>
          <p:cNvPr id="15" name="Picture 14"/>
          <p:cNvPicPr>
            <a:picLocks noChangeAspect="1"/>
          </p:cNvPicPr>
          <p:nvPr/>
        </p:nvPicPr>
        <p:blipFill>
          <a:blip r:embed="rId13"/>
          <a:stretch>
            <a:fillRect/>
          </a:stretch>
        </p:blipFill>
        <p:spPr>
          <a:xfrm>
            <a:off x="6511392" y="1052379"/>
            <a:ext cx="1564374" cy="2006353"/>
          </a:xfrm>
          <a:prstGeom prst="rect">
            <a:avLst/>
          </a:prstGeom>
        </p:spPr>
      </p:pic>
    </p:spTree>
    <p:extLst>
      <p:ext uri="{BB962C8B-B14F-4D97-AF65-F5344CB8AC3E}">
        <p14:creationId xmlns:p14="http://schemas.microsoft.com/office/powerpoint/2010/main" val="6090056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6332" y="526539"/>
            <a:ext cx="7341954" cy="1143000"/>
          </a:xfrm>
        </p:spPr>
        <p:txBody>
          <a:bodyPr/>
          <a:lstStyle/>
          <a:p>
            <a:r>
              <a:rPr lang="en-US" dirty="0" smtClean="0"/>
              <a:t>Language Matters</a:t>
            </a:r>
            <a:endParaRPr lang="en-US" dirty="0"/>
          </a:p>
        </p:txBody>
      </p:sp>
      <p:pic>
        <p:nvPicPr>
          <p:cNvPr id="4" name="Picture 2" descr="http://nebula.wsimg.com/obj/REEwRDE5OUExRURGOTU4MjM2RjA6ZmRmYzgwNjgzZGYyNDE5ZWJhN2Y0OTQxNTY4OGRkNjg6Ojo6OjA="/>
          <p:cNvPicPr>
            <a:picLocks noChangeAspect="1" noChangeArrowheads="1"/>
          </p:cNvPicPr>
          <p:nvPr/>
        </p:nvPicPr>
        <p:blipFill rotWithShape="1">
          <a:blip r:embed="rId3">
            <a:extLst>
              <a:ext uri="{28A0092B-C50C-407E-A947-70E740481C1C}">
                <a14:useLocalDpi xmlns:a14="http://schemas.microsoft.com/office/drawing/2010/main" val="0"/>
              </a:ext>
            </a:extLst>
          </a:blip>
          <a:srcRect b="50946"/>
          <a:stretch/>
        </p:blipFill>
        <p:spPr bwMode="auto">
          <a:xfrm>
            <a:off x="311783" y="526539"/>
            <a:ext cx="3928745" cy="47273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nebula.wsimg.com/obj/REEwRDE5OUExRURGOTU4MjM2RjA6ZmRmYzgwNjgzZGYyNDE5ZWJhN2Y0OTQxNTY4OGRkNjg6Ojo6OjA="/>
          <p:cNvPicPr>
            <a:picLocks noChangeAspect="1" noChangeArrowheads="1"/>
          </p:cNvPicPr>
          <p:nvPr/>
        </p:nvPicPr>
        <p:blipFill rotWithShape="1">
          <a:blip r:embed="rId3">
            <a:extLst>
              <a:ext uri="{28A0092B-C50C-407E-A947-70E740481C1C}">
                <a14:useLocalDpi xmlns:a14="http://schemas.microsoft.com/office/drawing/2010/main" val="0"/>
              </a:ext>
            </a:extLst>
          </a:blip>
          <a:srcRect l="416" t="89065" r="388" b="1288"/>
          <a:stretch/>
        </p:blipFill>
        <p:spPr bwMode="auto">
          <a:xfrm>
            <a:off x="311784" y="5253848"/>
            <a:ext cx="3928745" cy="9296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692136" y="1624578"/>
            <a:ext cx="6890345" cy="4154984"/>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US" sz="2800" dirty="0" smtClean="0"/>
              <a:t>Sticks </a:t>
            </a:r>
            <a:r>
              <a:rPr lang="en-US" sz="2800" dirty="0"/>
              <a:t>and Stones</a:t>
            </a:r>
          </a:p>
          <a:p>
            <a:pPr marL="342900" indent="-342900">
              <a:spcBef>
                <a:spcPts val="600"/>
              </a:spcBef>
              <a:spcAft>
                <a:spcPts val="600"/>
              </a:spcAft>
              <a:buFont typeface="Arial" panose="020B0604020202020204" pitchFamily="34" charset="0"/>
              <a:buChar char="•"/>
            </a:pPr>
            <a:r>
              <a:rPr lang="en-US" sz="2800" dirty="0"/>
              <a:t> 1 out of every 5 Americans have a disability</a:t>
            </a:r>
          </a:p>
          <a:p>
            <a:pPr marL="342900" indent="-342900">
              <a:spcBef>
                <a:spcPts val="600"/>
              </a:spcBef>
              <a:spcAft>
                <a:spcPts val="600"/>
              </a:spcAft>
              <a:buFont typeface="Arial" panose="020B0604020202020204" pitchFamily="34" charset="0"/>
              <a:buChar char="•"/>
            </a:pPr>
            <a:r>
              <a:rPr lang="en-US" sz="2800" dirty="0"/>
              <a:t>Every individual regardless of gender, race, age, ability deserves dignity and respect</a:t>
            </a:r>
          </a:p>
          <a:p>
            <a:pPr marL="342900" indent="-342900">
              <a:spcBef>
                <a:spcPts val="600"/>
              </a:spcBef>
              <a:spcAft>
                <a:spcPts val="600"/>
              </a:spcAft>
              <a:buFont typeface="Arial" panose="020B0604020202020204" pitchFamily="34" charset="0"/>
              <a:buChar char="•"/>
            </a:pPr>
            <a:r>
              <a:rPr lang="en-US" sz="2800" dirty="0"/>
              <a:t>The way we talk about people makes a difference</a:t>
            </a:r>
          </a:p>
          <a:p>
            <a:pPr marL="342900" indent="-342900">
              <a:spcBef>
                <a:spcPts val="600"/>
              </a:spcBef>
              <a:spcAft>
                <a:spcPts val="600"/>
              </a:spcAft>
              <a:buFont typeface="Arial" panose="020B0604020202020204" pitchFamily="34" charset="0"/>
              <a:buChar char="•"/>
            </a:pPr>
            <a:r>
              <a:rPr lang="en-US" sz="2800" dirty="0"/>
              <a:t>People can adopt an identity or a mindset based on our words</a:t>
            </a:r>
          </a:p>
        </p:txBody>
      </p:sp>
    </p:spTree>
    <p:extLst>
      <p:ext uri="{BB962C8B-B14F-4D97-AF65-F5344CB8AC3E}">
        <p14:creationId xmlns:p14="http://schemas.microsoft.com/office/powerpoint/2010/main" val="233372520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2830" y="0"/>
            <a:ext cx="5143500" cy="6858000"/>
          </a:xfrm>
          <a:prstGeom prst="rect">
            <a:avLst/>
          </a:prstGeom>
        </p:spPr>
      </p:pic>
      <p:sp>
        <p:nvSpPr>
          <p:cNvPr id="3" name="Rectangle 2"/>
          <p:cNvSpPr/>
          <p:nvPr/>
        </p:nvSpPr>
        <p:spPr>
          <a:xfrm>
            <a:off x="1524000" y="193021"/>
            <a:ext cx="9144000" cy="1323439"/>
          </a:xfrm>
          <a:prstGeom prst="rect">
            <a:avLst/>
          </a:prstGeom>
        </p:spPr>
        <p:txBody>
          <a:bodyPr wrap="square">
            <a:spAutoFit/>
          </a:bodyPr>
          <a:lstStyle/>
          <a:p>
            <a:pPr algn="ctr"/>
            <a:r>
              <a:rPr lang="en-US" sz="4000" b="1" dirty="0">
                <a:solidFill>
                  <a:schemeClr val="bg1"/>
                </a:solidFill>
              </a:rPr>
              <a:t>“mindset” </a:t>
            </a:r>
          </a:p>
          <a:p>
            <a:pPr algn="ctr"/>
            <a:r>
              <a:rPr lang="en-US" sz="4000" b="1" dirty="0">
                <a:solidFill>
                  <a:schemeClr val="bg1"/>
                </a:solidFill>
              </a:rPr>
              <a:t>(noun)</a:t>
            </a:r>
          </a:p>
        </p:txBody>
      </p:sp>
      <p:sp>
        <p:nvSpPr>
          <p:cNvPr id="4" name="Rectangle 3"/>
          <p:cNvSpPr/>
          <p:nvPr/>
        </p:nvSpPr>
        <p:spPr>
          <a:xfrm>
            <a:off x="3954573" y="3032918"/>
            <a:ext cx="4572000" cy="1938992"/>
          </a:xfrm>
          <a:prstGeom prst="rect">
            <a:avLst/>
          </a:prstGeom>
        </p:spPr>
        <p:txBody>
          <a:bodyPr>
            <a:spAutoFit/>
          </a:bodyPr>
          <a:lstStyle/>
          <a:p>
            <a:pPr algn="ctr"/>
            <a:r>
              <a:rPr lang="en-US" sz="3000" b="1" dirty="0">
                <a:solidFill>
                  <a:schemeClr val="bg1"/>
                </a:solidFill>
              </a:rPr>
              <a:t>a set of beliefs or a way of thinking that determines one’s behavior, outlook, and mental attitude.</a:t>
            </a:r>
          </a:p>
        </p:txBody>
      </p:sp>
    </p:spTree>
    <p:extLst>
      <p:ext uri="{BB962C8B-B14F-4D97-AF65-F5344CB8AC3E}">
        <p14:creationId xmlns:p14="http://schemas.microsoft.com/office/powerpoint/2010/main" val="1855099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www.clipartbest.com/cliparts/yTo/apE/yToapEAT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744" y="259080"/>
            <a:ext cx="5777309" cy="47396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903720" y="1299001"/>
            <a:ext cx="3749040" cy="1938992"/>
          </a:xfrm>
          <a:prstGeom prst="rect">
            <a:avLst/>
          </a:prstGeom>
          <a:noFill/>
        </p:spPr>
        <p:txBody>
          <a:bodyPr wrap="square" rtlCol="0">
            <a:spAutoFit/>
          </a:bodyPr>
          <a:lstStyle/>
          <a:p>
            <a:pPr algn="ctr"/>
            <a:r>
              <a:rPr lang="en-US" sz="6000" b="1" dirty="0" smtClean="0">
                <a:solidFill>
                  <a:schemeClr val="accent4">
                    <a:lumMod val="75000"/>
                  </a:schemeClr>
                </a:solidFill>
              </a:rPr>
              <a:t>Language Matters</a:t>
            </a:r>
            <a:endParaRPr lang="en-US" sz="6000" b="1" dirty="0">
              <a:solidFill>
                <a:schemeClr val="accent4">
                  <a:lumMod val="75000"/>
                </a:schemeClr>
              </a:solidFill>
            </a:endParaRPr>
          </a:p>
        </p:txBody>
      </p:sp>
      <p:pic>
        <p:nvPicPr>
          <p:cNvPr id="8" name="Content Placeholder 7"/>
          <p:cNvPicPr>
            <a:picLocks noGrp="1" noChangeAspect="1"/>
          </p:cNvPicPr>
          <p:nvPr>
            <p:ph idx="1"/>
          </p:nvPr>
        </p:nvPicPr>
        <p:blipFill>
          <a:blip r:embed="rId4"/>
          <a:stretch>
            <a:fillRect/>
          </a:stretch>
        </p:blipFill>
        <p:spPr>
          <a:xfrm>
            <a:off x="2007844" y="457200"/>
            <a:ext cx="3630955" cy="5583601"/>
          </a:xfrm>
          <a:prstGeom prst="rect">
            <a:avLst/>
          </a:prstGeom>
        </p:spPr>
      </p:pic>
    </p:spTree>
    <p:extLst>
      <p:ext uri="{BB962C8B-B14F-4D97-AF65-F5344CB8AC3E}">
        <p14:creationId xmlns:p14="http://schemas.microsoft.com/office/powerpoint/2010/main" val="287773127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809" y="432072"/>
            <a:ext cx="11290852" cy="4525963"/>
          </a:xfrm>
        </p:spPr>
        <p:txBody>
          <a:bodyPr>
            <a:noAutofit/>
          </a:bodyPr>
          <a:lstStyle/>
          <a:p>
            <a:pPr marL="0" indent="0" algn="ctr">
              <a:buNone/>
            </a:pPr>
            <a:r>
              <a:rPr lang="en-US" sz="4000" dirty="0"/>
              <a:t>Dweck’s research </a:t>
            </a:r>
            <a:r>
              <a:rPr lang="en-US" sz="4000" dirty="0" smtClean="0"/>
              <a:t>has </a:t>
            </a:r>
            <a:r>
              <a:rPr lang="en-US" sz="4000" dirty="0"/>
              <a:t>shown that most </a:t>
            </a:r>
            <a:r>
              <a:rPr lang="en-US" sz="4000" dirty="0" smtClean="0"/>
              <a:t>people </a:t>
            </a:r>
          </a:p>
          <a:p>
            <a:pPr marL="0" indent="0" algn="ctr">
              <a:buNone/>
            </a:pPr>
            <a:r>
              <a:rPr lang="en-US" sz="4000" dirty="0" smtClean="0"/>
              <a:t>have </a:t>
            </a:r>
            <a:r>
              <a:rPr lang="en-US" sz="4000" dirty="0"/>
              <a:t>one of two </a:t>
            </a:r>
            <a:r>
              <a:rPr lang="en-US" sz="4000" dirty="0" smtClean="0"/>
              <a:t>Mindsets:</a:t>
            </a:r>
            <a:endParaRPr lang="en-US" sz="4000" dirty="0"/>
          </a:p>
          <a:p>
            <a:pPr marL="0" indent="0" algn="ctr">
              <a:buNone/>
            </a:pPr>
            <a:r>
              <a:rPr lang="en-US" sz="4000" dirty="0" smtClean="0"/>
              <a:t>Fixed Mindset or Growth </a:t>
            </a:r>
            <a:r>
              <a:rPr lang="en-US" sz="4000" dirty="0"/>
              <a:t>Mindset</a:t>
            </a:r>
          </a:p>
        </p:txBody>
      </p:sp>
      <p:pic>
        <p:nvPicPr>
          <p:cNvPr id="6" name="Picture 5"/>
          <p:cNvPicPr>
            <a:picLocks noChangeAspect="1"/>
          </p:cNvPicPr>
          <p:nvPr/>
        </p:nvPicPr>
        <p:blipFill>
          <a:blip r:embed="rId3"/>
          <a:stretch>
            <a:fillRect/>
          </a:stretch>
        </p:blipFill>
        <p:spPr>
          <a:xfrm>
            <a:off x="4789330" y="2695053"/>
            <a:ext cx="3117235" cy="3117235"/>
          </a:xfrm>
          <a:prstGeom prst="rect">
            <a:avLst/>
          </a:prstGeom>
        </p:spPr>
      </p:pic>
    </p:spTree>
    <p:extLst>
      <p:ext uri="{BB962C8B-B14F-4D97-AF65-F5344CB8AC3E}">
        <p14:creationId xmlns:p14="http://schemas.microsoft.com/office/powerpoint/2010/main" val="3254362035"/>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75360" y="0"/>
            <a:ext cx="10515600" cy="1325563"/>
          </a:xfrm>
        </p:spPr>
        <p:txBody>
          <a:bodyPr>
            <a:normAutofit/>
          </a:bodyPr>
          <a:lstStyle/>
          <a:p>
            <a:pPr algn="ctr"/>
            <a:r>
              <a:rPr lang="en-US" dirty="0" smtClean="0"/>
              <a:t>Growth Versus Fixed </a:t>
            </a:r>
            <a:r>
              <a:rPr lang="en-US" dirty="0" smtClean="0"/>
              <a:t>Mindset Video</a:t>
            </a:r>
            <a:endParaRPr lang="en-US" dirty="0"/>
          </a:p>
        </p:txBody>
      </p:sp>
      <p:pic>
        <p:nvPicPr>
          <p:cNvPr id="7" name="Growth vs Fixed Mindset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5986" y="996027"/>
            <a:ext cx="10194347" cy="5734320"/>
          </a:xfrm>
          <a:prstGeom prst="rect">
            <a:avLst/>
          </a:prstGeom>
        </p:spPr>
      </p:pic>
      <p:sp>
        <p:nvSpPr>
          <p:cNvPr id="2" name="Vertical Text Placeholder 1"/>
          <p:cNvSpPr>
            <a:spLocks noGrp="1"/>
          </p:cNvSpPr>
          <p:nvPr>
            <p:ph type="body" orient="vert" idx="1"/>
          </p:nvPr>
        </p:nvSpPr>
        <p:spPr/>
        <p:txBody>
          <a:bodyPr/>
          <a:lstStyle/>
          <a:p>
            <a:endParaRPr lang="en-US"/>
          </a:p>
        </p:txBody>
      </p:sp>
    </p:spTree>
    <p:extLst>
      <p:ext uri="{BB962C8B-B14F-4D97-AF65-F5344CB8AC3E}">
        <p14:creationId xmlns:p14="http://schemas.microsoft.com/office/powerpoint/2010/main" val="110006025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100000">
                <p:cTn id="7" fill="hold" display="0">
                  <p:stCondLst>
                    <p:cond delay="indefinite"/>
                  </p:stCondLst>
                </p:cTn>
                <p:tgtEl>
                  <p:spTgt spid="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1240" b="6241"/>
          <a:stretch/>
        </p:blipFill>
        <p:spPr>
          <a:xfrm>
            <a:off x="1268161" y="-14748"/>
            <a:ext cx="9884943" cy="6843251"/>
          </a:xfrm>
          <a:prstGeom prst="rect">
            <a:avLst/>
          </a:prstGeom>
        </p:spPr>
      </p:pic>
      <p:sp>
        <p:nvSpPr>
          <p:cNvPr id="5" name="TextBox 4"/>
          <p:cNvSpPr txBox="1"/>
          <p:nvPr/>
        </p:nvSpPr>
        <p:spPr>
          <a:xfrm>
            <a:off x="7550238" y="1726003"/>
            <a:ext cx="2678806" cy="369332"/>
          </a:xfrm>
          <a:prstGeom prst="rect">
            <a:avLst/>
          </a:prstGeom>
          <a:solidFill>
            <a:schemeClr val="bg1"/>
          </a:solidFill>
        </p:spPr>
        <p:txBody>
          <a:bodyPr wrap="square" rtlCol="0">
            <a:spAutoFit/>
          </a:bodyPr>
          <a:lstStyle/>
          <a:p>
            <a:endParaRPr lang="en-US" dirty="0">
              <a:solidFill>
                <a:prstClr val="black"/>
              </a:solidFill>
            </a:endParaRPr>
          </a:p>
        </p:txBody>
      </p:sp>
      <p:cxnSp>
        <p:nvCxnSpPr>
          <p:cNvPr id="7" name="Straight Connector 6"/>
          <p:cNvCxnSpPr/>
          <p:nvPr/>
        </p:nvCxnSpPr>
        <p:spPr>
          <a:xfrm>
            <a:off x="7550238" y="1820311"/>
            <a:ext cx="4237149" cy="1287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838622" y="1705849"/>
            <a:ext cx="2820474" cy="33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4"/>
          <a:stretch>
            <a:fillRect/>
          </a:stretch>
        </p:blipFill>
        <p:spPr>
          <a:xfrm>
            <a:off x="7592721" y="2330354"/>
            <a:ext cx="2682472" cy="365792"/>
          </a:xfrm>
          <a:prstGeom prst="rect">
            <a:avLst/>
          </a:prstGeom>
        </p:spPr>
      </p:pic>
      <p:sp>
        <p:nvSpPr>
          <p:cNvPr id="10" name="TextBox 9"/>
          <p:cNvSpPr txBox="1"/>
          <p:nvPr/>
        </p:nvSpPr>
        <p:spPr>
          <a:xfrm>
            <a:off x="7635024" y="3092480"/>
            <a:ext cx="2678806" cy="369332"/>
          </a:xfrm>
          <a:prstGeom prst="rect">
            <a:avLst/>
          </a:prstGeom>
          <a:solidFill>
            <a:schemeClr val="bg1"/>
          </a:solidFill>
        </p:spPr>
        <p:txBody>
          <a:bodyPr wrap="square" rtlCol="0">
            <a:spAutoFit/>
          </a:bodyPr>
          <a:lstStyle/>
          <a:p>
            <a:endParaRPr lang="en-US" dirty="0">
              <a:solidFill>
                <a:prstClr val="black"/>
              </a:solidFill>
            </a:endParaRPr>
          </a:p>
        </p:txBody>
      </p:sp>
      <p:sp>
        <p:nvSpPr>
          <p:cNvPr id="11" name="TextBox 10"/>
          <p:cNvSpPr txBox="1"/>
          <p:nvPr/>
        </p:nvSpPr>
        <p:spPr>
          <a:xfrm>
            <a:off x="7698345" y="3962034"/>
            <a:ext cx="2678806" cy="369332"/>
          </a:xfrm>
          <a:prstGeom prst="rect">
            <a:avLst/>
          </a:prstGeom>
          <a:solidFill>
            <a:schemeClr val="bg1"/>
          </a:solidFill>
        </p:spPr>
        <p:txBody>
          <a:bodyPr wrap="square" rtlCol="0">
            <a:spAutoFit/>
          </a:bodyPr>
          <a:lstStyle/>
          <a:p>
            <a:endParaRPr lang="en-US" dirty="0">
              <a:solidFill>
                <a:prstClr val="black"/>
              </a:solidFill>
            </a:endParaRPr>
          </a:p>
        </p:txBody>
      </p:sp>
      <p:sp>
        <p:nvSpPr>
          <p:cNvPr id="12" name="TextBox 11"/>
          <p:cNvSpPr txBox="1"/>
          <p:nvPr/>
        </p:nvSpPr>
        <p:spPr>
          <a:xfrm>
            <a:off x="7760131" y="4996664"/>
            <a:ext cx="2678806" cy="369332"/>
          </a:xfrm>
          <a:prstGeom prst="rect">
            <a:avLst/>
          </a:prstGeom>
          <a:solidFill>
            <a:schemeClr val="bg1"/>
          </a:solidFill>
        </p:spPr>
        <p:txBody>
          <a:bodyPr wrap="square" rtlCol="0">
            <a:spAutoFit/>
          </a:bodyPr>
          <a:lstStyle/>
          <a:p>
            <a:endParaRPr lang="en-US" dirty="0">
              <a:solidFill>
                <a:prstClr val="black"/>
              </a:solidFill>
            </a:endParaRPr>
          </a:p>
        </p:txBody>
      </p:sp>
      <p:sp>
        <p:nvSpPr>
          <p:cNvPr id="13" name="TextBox 12"/>
          <p:cNvSpPr txBox="1"/>
          <p:nvPr/>
        </p:nvSpPr>
        <p:spPr>
          <a:xfrm>
            <a:off x="8104437" y="5671376"/>
            <a:ext cx="2693831" cy="715806"/>
          </a:xfrm>
          <a:prstGeom prst="rect">
            <a:avLst/>
          </a:prstGeom>
          <a:solidFill>
            <a:schemeClr val="bg1"/>
          </a:solidFill>
        </p:spPr>
        <p:txBody>
          <a:bodyPr wrap="square" rtlCol="0">
            <a:spAutoFit/>
          </a:bodyPr>
          <a:lstStyle/>
          <a:p>
            <a:endParaRPr lang="en-US" dirty="0">
              <a:solidFill>
                <a:prstClr val="black"/>
              </a:solidFill>
            </a:endParaRPr>
          </a:p>
        </p:txBody>
      </p:sp>
      <p:cxnSp>
        <p:nvCxnSpPr>
          <p:cNvPr id="14" name="Straight Connector 13"/>
          <p:cNvCxnSpPr/>
          <p:nvPr/>
        </p:nvCxnSpPr>
        <p:spPr>
          <a:xfrm>
            <a:off x="7550238" y="2477695"/>
            <a:ext cx="4237149" cy="1287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635024" y="3276435"/>
            <a:ext cx="4237149" cy="1287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98345" y="4177432"/>
            <a:ext cx="4237149" cy="1287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762739" y="5254592"/>
            <a:ext cx="4237149" cy="1287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018232" y="6327784"/>
            <a:ext cx="4237149" cy="1287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5"/>
          <a:stretch>
            <a:fillRect/>
          </a:stretch>
        </p:blipFill>
        <p:spPr>
          <a:xfrm>
            <a:off x="2083321" y="2271223"/>
            <a:ext cx="2578832" cy="329213"/>
          </a:xfrm>
          <a:prstGeom prst="rect">
            <a:avLst/>
          </a:prstGeom>
        </p:spPr>
      </p:pic>
      <p:pic>
        <p:nvPicPr>
          <p:cNvPr id="20" name="Picture 19"/>
          <p:cNvPicPr>
            <a:picLocks noChangeAspect="1"/>
          </p:cNvPicPr>
          <p:nvPr/>
        </p:nvPicPr>
        <p:blipFill>
          <a:blip r:embed="rId5"/>
          <a:stretch>
            <a:fillRect/>
          </a:stretch>
        </p:blipFill>
        <p:spPr>
          <a:xfrm>
            <a:off x="1838622" y="2956861"/>
            <a:ext cx="2578832" cy="329213"/>
          </a:xfrm>
          <a:prstGeom prst="rect">
            <a:avLst/>
          </a:prstGeom>
        </p:spPr>
      </p:pic>
      <p:pic>
        <p:nvPicPr>
          <p:cNvPr id="21" name="Picture 20"/>
          <p:cNvPicPr>
            <a:picLocks noChangeAspect="1"/>
          </p:cNvPicPr>
          <p:nvPr/>
        </p:nvPicPr>
        <p:blipFill>
          <a:blip r:embed="rId5"/>
          <a:stretch>
            <a:fillRect/>
          </a:stretch>
        </p:blipFill>
        <p:spPr>
          <a:xfrm>
            <a:off x="1838622" y="3829172"/>
            <a:ext cx="2578832" cy="329213"/>
          </a:xfrm>
          <a:prstGeom prst="rect">
            <a:avLst/>
          </a:prstGeom>
        </p:spPr>
      </p:pic>
      <p:pic>
        <p:nvPicPr>
          <p:cNvPr id="22" name="Picture 21"/>
          <p:cNvPicPr>
            <a:picLocks noChangeAspect="1"/>
          </p:cNvPicPr>
          <p:nvPr/>
        </p:nvPicPr>
        <p:blipFill>
          <a:blip r:embed="rId5"/>
          <a:stretch>
            <a:fillRect/>
          </a:stretch>
        </p:blipFill>
        <p:spPr>
          <a:xfrm>
            <a:off x="2071847" y="5029205"/>
            <a:ext cx="2578832" cy="329213"/>
          </a:xfrm>
          <a:prstGeom prst="rect">
            <a:avLst/>
          </a:prstGeom>
        </p:spPr>
      </p:pic>
      <p:pic>
        <p:nvPicPr>
          <p:cNvPr id="23" name="Picture 22"/>
          <p:cNvPicPr>
            <a:picLocks noChangeAspect="1"/>
          </p:cNvPicPr>
          <p:nvPr/>
        </p:nvPicPr>
        <p:blipFill>
          <a:blip r:embed="rId5"/>
          <a:stretch>
            <a:fillRect/>
          </a:stretch>
        </p:blipFill>
        <p:spPr>
          <a:xfrm>
            <a:off x="1506827" y="5663764"/>
            <a:ext cx="2653917" cy="715806"/>
          </a:xfrm>
          <a:prstGeom prst="rect">
            <a:avLst/>
          </a:prstGeom>
        </p:spPr>
      </p:pic>
      <p:cxnSp>
        <p:nvCxnSpPr>
          <p:cNvPr id="25" name="Straight Connector 24"/>
          <p:cNvCxnSpPr/>
          <p:nvPr/>
        </p:nvCxnSpPr>
        <p:spPr>
          <a:xfrm>
            <a:off x="421947" y="1816423"/>
            <a:ext cx="4237149" cy="1287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830205" y="3206563"/>
            <a:ext cx="2820474" cy="33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1838622" y="4034248"/>
            <a:ext cx="2820474" cy="33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9" name="Picture 28"/>
          <p:cNvPicPr>
            <a:picLocks noChangeAspect="1"/>
          </p:cNvPicPr>
          <p:nvPr/>
        </p:nvPicPr>
        <p:blipFill>
          <a:blip r:embed="rId6"/>
          <a:stretch>
            <a:fillRect/>
          </a:stretch>
        </p:blipFill>
        <p:spPr>
          <a:xfrm>
            <a:off x="1799406" y="5411958"/>
            <a:ext cx="2816596" cy="329213"/>
          </a:xfrm>
          <a:prstGeom prst="rect">
            <a:avLst/>
          </a:prstGeom>
        </p:spPr>
      </p:pic>
      <p:pic>
        <p:nvPicPr>
          <p:cNvPr id="30" name="Picture 29"/>
          <p:cNvPicPr>
            <a:picLocks noChangeAspect="1"/>
          </p:cNvPicPr>
          <p:nvPr/>
        </p:nvPicPr>
        <p:blipFill>
          <a:blip r:embed="rId6"/>
          <a:stretch>
            <a:fillRect/>
          </a:stretch>
        </p:blipFill>
        <p:spPr>
          <a:xfrm>
            <a:off x="1547357" y="5621614"/>
            <a:ext cx="2870097" cy="687789"/>
          </a:xfrm>
          <a:prstGeom prst="rect">
            <a:avLst/>
          </a:prstGeom>
        </p:spPr>
      </p:pic>
      <p:cxnSp>
        <p:nvCxnSpPr>
          <p:cNvPr id="31" name="Straight Connector 30"/>
          <p:cNvCxnSpPr/>
          <p:nvPr/>
        </p:nvCxnSpPr>
        <p:spPr>
          <a:xfrm>
            <a:off x="421376" y="2484134"/>
            <a:ext cx="4237149" cy="1287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1377" y="3269332"/>
            <a:ext cx="4237149" cy="1287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13531" y="4158385"/>
            <a:ext cx="4237149" cy="1287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13530" y="5254592"/>
            <a:ext cx="4237149" cy="1287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23667" y="6227958"/>
            <a:ext cx="431627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253516" y="1323337"/>
            <a:ext cx="3216729" cy="523220"/>
          </a:xfrm>
          <a:prstGeom prst="rect">
            <a:avLst/>
          </a:prstGeom>
          <a:noFill/>
        </p:spPr>
        <p:txBody>
          <a:bodyPr wrap="square" rtlCol="0">
            <a:spAutoFit/>
          </a:bodyPr>
          <a:lstStyle/>
          <a:p>
            <a:r>
              <a:rPr lang="en-US" sz="2800" b="1" dirty="0" smtClean="0">
                <a:solidFill>
                  <a:srgbClr val="00B050"/>
                </a:solidFill>
              </a:rPr>
              <a:t>Embraces</a:t>
            </a:r>
            <a:r>
              <a:rPr lang="en-US" sz="2800" dirty="0" smtClean="0">
                <a:solidFill>
                  <a:prstClr val="black"/>
                </a:solidFill>
              </a:rPr>
              <a:t> challenges</a:t>
            </a:r>
            <a:endParaRPr lang="en-US" sz="2800" dirty="0">
              <a:solidFill>
                <a:prstClr val="black"/>
              </a:solidFill>
            </a:endParaRPr>
          </a:p>
        </p:txBody>
      </p:sp>
      <p:sp>
        <p:nvSpPr>
          <p:cNvPr id="36" name="TextBox 35"/>
          <p:cNvSpPr txBox="1"/>
          <p:nvPr/>
        </p:nvSpPr>
        <p:spPr>
          <a:xfrm>
            <a:off x="633878" y="1933230"/>
            <a:ext cx="3216729" cy="523220"/>
          </a:xfrm>
          <a:prstGeom prst="rect">
            <a:avLst/>
          </a:prstGeom>
          <a:noFill/>
        </p:spPr>
        <p:txBody>
          <a:bodyPr wrap="square" rtlCol="0">
            <a:spAutoFit/>
          </a:bodyPr>
          <a:lstStyle/>
          <a:p>
            <a:r>
              <a:rPr lang="en-US" sz="2800" b="1" dirty="0" smtClean="0">
                <a:solidFill>
                  <a:srgbClr val="0070C0"/>
                </a:solidFill>
              </a:rPr>
              <a:t>Gives up </a:t>
            </a:r>
            <a:r>
              <a:rPr lang="en-US" sz="2800" dirty="0" smtClean="0">
                <a:solidFill>
                  <a:prstClr val="black"/>
                </a:solidFill>
              </a:rPr>
              <a:t>easily</a:t>
            </a:r>
            <a:endParaRPr lang="en-US" sz="2800" dirty="0">
              <a:solidFill>
                <a:prstClr val="black"/>
              </a:solidFill>
            </a:endParaRPr>
          </a:p>
        </p:txBody>
      </p:sp>
      <p:sp>
        <p:nvSpPr>
          <p:cNvPr id="38" name="TextBox 37"/>
          <p:cNvSpPr txBox="1"/>
          <p:nvPr/>
        </p:nvSpPr>
        <p:spPr>
          <a:xfrm>
            <a:off x="633877" y="2669765"/>
            <a:ext cx="3783577" cy="523220"/>
          </a:xfrm>
          <a:prstGeom prst="rect">
            <a:avLst/>
          </a:prstGeom>
          <a:noFill/>
        </p:spPr>
        <p:txBody>
          <a:bodyPr wrap="square" rtlCol="0">
            <a:spAutoFit/>
          </a:bodyPr>
          <a:lstStyle/>
          <a:p>
            <a:r>
              <a:rPr lang="en-US" sz="2800" dirty="0" smtClean="0">
                <a:solidFill>
                  <a:prstClr val="black"/>
                </a:solidFill>
              </a:rPr>
              <a:t>Sees efforts as </a:t>
            </a:r>
            <a:r>
              <a:rPr lang="en-US" sz="2800" b="1" dirty="0" smtClean="0">
                <a:solidFill>
                  <a:srgbClr val="0070C0"/>
                </a:solidFill>
              </a:rPr>
              <a:t>fruitless</a:t>
            </a:r>
            <a:endParaRPr lang="en-US" sz="2800" b="1" dirty="0">
              <a:solidFill>
                <a:srgbClr val="0070C0"/>
              </a:solidFill>
            </a:endParaRPr>
          </a:p>
        </p:txBody>
      </p:sp>
      <p:sp>
        <p:nvSpPr>
          <p:cNvPr id="39" name="TextBox 38"/>
          <p:cNvSpPr txBox="1"/>
          <p:nvPr/>
        </p:nvSpPr>
        <p:spPr>
          <a:xfrm>
            <a:off x="753578" y="3265914"/>
            <a:ext cx="3544173" cy="954107"/>
          </a:xfrm>
          <a:prstGeom prst="rect">
            <a:avLst/>
          </a:prstGeom>
          <a:noFill/>
        </p:spPr>
        <p:txBody>
          <a:bodyPr wrap="square" rtlCol="0">
            <a:spAutoFit/>
          </a:bodyPr>
          <a:lstStyle/>
          <a:p>
            <a:r>
              <a:rPr lang="en-US" sz="2800" b="1" dirty="0" smtClean="0">
                <a:solidFill>
                  <a:srgbClr val="0070C0"/>
                </a:solidFill>
              </a:rPr>
              <a:t>Ignore </a:t>
            </a:r>
            <a:r>
              <a:rPr lang="en-US" sz="2800" dirty="0" smtClean="0">
                <a:solidFill>
                  <a:prstClr val="black"/>
                </a:solidFill>
              </a:rPr>
              <a:t>useful or negative feedback</a:t>
            </a:r>
            <a:endParaRPr lang="en-US" sz="2800" dirty="0">
              <a:solidFill>
                <a:prstClr val="black"/>
              </a:solidFill>
            </a:endParaRPr>
          </a:p>
        </p:txBody>
      </p:sp>
      <p:sp>
        <p:nvSpPr>
          <p:cNvPr id="40" name="TextBox 39"/>
          <p:cNvSpPr txBox="1"/>
          <p:nvPr/>
        </p:nvSpPr>
        <p:spPr>
          <a:xfrm>
            <a:off x="697315" y="4340473"/>
            <a:ext cx="3544173" cy="954107"/>
          </a:xfrm>
          <a:prstGeom prst="rect">
            <a:avLst/>
          </a:prstGeom>
          <a:noFill/>
        </p:spPr>
        <p:txBody>
          <a:bodyPr wrap="square" rtlCol="0">
            <a:spAutoFit/>
          </a:bodyPr>
          <a:lstStyle/>
          <a:p>
            <a:r>
              <a:rPr lang="en-US" sz="2800" dirty="0" smtClean="0">
                <a:solidFill>
                  <a:prstClr val="black"/>
                </a:solidFill>
              </a:rPr>
              <a:t>Feels </a:t>
            </a:r>
            <a:r>
              <a:rPr lang="en-US" sz="2800" b="1" dirty="0" smtClean="0">
                <a:solidFill>
                  <a:srgbClr val="0070C0"/>
                </a:solidFill>
              </a:rPr>
              <a:t>threatened </a:t>
            </a:r>
            <a:r>
              <a:rPr lang="en-US" sz="2800" dirty="0" smtClean="0">
                <a:solidFill>
                  <a:prstClr val="black"/>
                </a:solidFill>
              </a:rPr>
              <a:t>by the success of others</a:t>
            </a:r>
            <a:endParaRPr lang="en-US" sz="2800" dirty="0">
              <a:solidFill>
                <a:prstClr val="black"/>
              </a:solidFill>
            </a:endParaRPr>
          </a:p>
        </p:txBody>
      </p:sp>
      <p:sp>
        <p:nvSpPr>
          <p:cNvPr id="41" name="TextBox 40"/>
          <p:cNvSpPr txBox="1"/>
          <p:nvPr/>
        </p:nvSpPr>
        <p:spPr>
          <a:xfrm>
            <a:off x="560999" y="5273851"/>
            <a:ext cx="4124357" cy="954107"/>
          </a:xfrm>
          <a:prstGeom prst="rect">
            <a:avLst/>
          </a:prstGeom>
          <a:noFill/>
        </p:spPr>
        <p:txBody>
          <a:bodyPr wrap="square" rtlCol="0">
            <a:spAutoFit/>
          </a:bodyPr>
          <a:lstStyle/>
          <a:p>
            <a:r>
              <a:rPr lang="en-US" sz="2800" dirty="0" smtClean="0">
                <a:solidFill>
                  <a:prstClr val="black"/>
                </a:solidFill>
              </a:rPr>
              <a:t>Plateau early; </a:t>
            </a:r>
            <a:r>
              <a:rPr lang="en-US" sz="2800" b="1" dirty="0" smtClean="0">
                <a:solidFill>
                  <a:srgbClr val="1D6FA9"/>
                </a:solidFill>
              </a:rPr>
              <a:t>achieve less than their full potential</a:t>
            </a:r>
            <a:endParaRPr lang="en-US" sz="2800" dirty="0" smtClean="0">
              <a:solidFill>
                <a:prstClr val="black"/>
              </a:solidFill>
            </a:endParaRPr>
          </a:p>
        </p:txBody>
      </p:sp>
      <p:cxnSp>
        <p:nvCxnSpPr>
          <p:cNvPr id="42" name="Straight Connector 41"/>
          <p:cNvCxnSpPr/>
          <p:nvPr/>
        </p:nvCxnSpPr>
        <p:spPr>
          <a:xfrm flipV="1">
            <a:off x="4439940" y="5872092"/>
            <a:ext cx="2584" cy="382016"/>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15882" y="1328264"/>
            <a:ext cx="3216729" cy="523220"/>
          </a:xfrm>
          <a:prstGeom prst="rect">
            <a:avLst/>
          </a:prstGeom>
          <a:noFill/>
        </p:spPr>
        <p:txBody>
          <a:bodyPr wrap="square" rtlCol="0">
            <a:spAutoFit/>
          </a:bodyPr>
          <a:lstStyle/>
          <a:p>
            <a:r>
              <a:rPr lang="en-US" sz="2800" b="1" dirty="0" smtClean="0">
                <a:solidFill>
                  <a:srgbClr val="0070C0"/>
                </a:solidFill>
              </a:rPr>
              <a:t>Avoids </a:t>
            </a:r>
            <a:r>
              <a:rPr lang="en-US" sz="2800" dirty="0" smtClean="0">
                <a:solidFill>
                  <a:prstClr val="black"/>
                </a:solidFill>
              </a:rPr>
              <a:t>challenges</a:t>
            </a:r>
            <a:endParaRPr lang="en-US" sz="2800" dirty="0">
              <a:solidFill>
                <a:prstClr val="black"/>
              </a:solidFill>
            </a:endParaRPr>
          </a:p>
        </p:txBody>
      </p:sp>
      <p:sp>
        <p:nvSpPr>
          <p:cNvPr id="44" name="TextBox 43"/>
          <p:cNvSpPr txBox="1"/>
          <p:nvPr/>
        </p:nvSpPr>
        <p:spPr>
          <a:xfrm>
            <a:off x="7596681" y="1967353"/>
            <a:ext cx="5000465" cy="523220"/>
          </a:xfrm>
          <a:prstGeom prst="rect">
            <a:avLst/>
          </a:prstGeom>
          <a:noFill/>
        </p:spPr>
        <p:txBody>
          <a:bodyPr wrap="square" rtlCol="0">
            <a:spAutoFit/>
          </a:bodyPr>
          <a:lstStyle/>
          <a:p>
            <a:r>
              <a:rPr lang="en-US" sz="2800" b="1" dirty="0" smtClean="0">
                <a:solidFill>
                  <a:srgbClr val="00B050"/>
                </a:solidFill>
              </a:rPr>
              <a:t>Persists</a:t>
            </a:r>
            <a:r>
              <a:rPr lang="en-US" sz="2800" dirty="0" smtClean="0">
                <a:solidFill>
                  <a:prstClr val="black"/>
                </a:solidFill>
              </a:rPr>
              <a:t> in the face of setbacks</a:t>
            </a:r>
            <a:endParaRPr lang="en-US" sz="2800" dirty="0">
              <a:solidFill>
                <a:prstClr val="black"/>
              </a:solidFill>
            </a:endParaRPr>
          </a:p>
        </p:txBody>
      </p:sp>
      <p:sp>
        <p:nvSpPr>
          <p:cNvPr id="45" name="TextBox 44"/>
          <p:cNvSpPr txBox="1"/>
          <p:nvPr/>
        </p:nvSpPr>
        <p:spPr>
          <a:xfrm>
            <a:off x="7669747" y="2667358"/>
            <a:ext cx="4463513" cy="523220"/>
          </a:xfrm>
          <a:prstGeom prst="rect">
            <a:avLst/>
          </a:prstGeom>
          <a:noFill/>
        </p:spPr>
        <p:txBody>
          <a:bodyPr wrap="square" rtlCol="0">
            <a:spAutoFit/>
          </a:bodyPr>
          <a:lstStyle/>
          <a:p>
            <a:r>
              <a:rPr lang="en-US" sz="2800" dirty="0" smtClean="0">
                <a:solidFill>
                  <a:prstClr val="black"/>
                </a:solidFill>
              </a:rPr>
              <a:t>See effort as </a:t>
            </a:r>
            <a:r>
              <a:rPr lang="en-US" sz="2800" b="1" dirty="0" smtClean="0">
                <a:solidFill>
                  <a:srgbClr val="00B050"/>
                </a:solidFill>
              </a:rPr>
              <a:t>path to mastery</a:t>
            </a:r>
            <a:endParaRPr lang="en-US" sz="2800" b="1" dirty="0">
              <a:solidFill>
                <a:srgbClr val="00B050"/>
              </a:solidFill>
            </a:endParaRPr>
          </a:p>
        </p:txBody>
      </p:sp>
      <p:sp>
        <p:nvSpPr>
          <p:cNvPr id="46" name="TextBox 45"/>
          <p:cNvSpPr txBox="1"/>
          <p:nvPr/>
        </p:nvSpPr>
        <p:spPr>
          <a:xfrm>
            <a:off x="7748078" y="3483739"/>
            <a:ext cx="3722167" cy="523220"/>
          </a:xfrm>
          <a:prstGeom prst="rect">
            <a:avLst/>
          </a:prstGeom>
          <a:noFill/>
        </p:spPr>
        <p:txBody>
          <a:bodyPr wrap="square" rtlCol="0">
            <a:spAutoFit/>
          </a:bodyPr>
          <a:lstStyle/>
          <a:p>
            <a:r>
              <a:rPr lang="en-US" sz="2800" b="1" dirty="0" smtClean="0">
                <a:solidFill>
                  <a:srgbClr val="00B050"/>
                </a:solidFill>
              </a:rPr>
              <a:t>Learns </a:t>
            </a:r>
            <a:r>
              <a:rPr lang="en-US" sz="2800" dirty="0" smtClean="0">
                <a:solidFill>
                  <a:prstClr val="black"/>
                </a:solidFill>
              </a:rPr>
              <a:t>from criticism</a:t>
            </a:r>
            <a:endParaRPr lang="en-US" sz="2800" dirty="0">
              <a:solidFill>
                <a:prstClr val="black"/>
              </a:solidFill>
            </a:endParaRPr>
          </a:p>
        </p:txBody>
      </p:sp>
      <p:sp>
        <p:nvSpPr>
          <p:cNvPr id="47" name="TextBox 46"/>
          <p:cNvSpPr txBox="1"/>
          <p:nvPr/>
        </p:nvSpPr>
        <p:spPr>
          <a:xfrm>
            <a:off x="7748078" y="4306924"/>
            <a:ext cx="4688079" cy="954107"/>
          </a:xfrm>
          <a:prstGeom prst="rect">
            <a:avLst/>
          </a:prstGeom>
          <a:noFill/>
        </p:spPr>
        <p:txBody>
          <a:bodyPr wrap="square" rtlCol="0">
            <a:spAutoFit/>
          </a:bodyPr>
          <a:lstStyle/>
          <a:p>
            <a:r>
              <a:rPr lang="en-US" sz="2800" dirty="0" smtClean="0">
                <a:solidFill>
                  <a:prstClr val="black"/>
                </a:solidFill>
              </a:rPr>
              <a:t>Finds </a:t>
            </a:r>
            <a:r>
              <a:rPr lang="en-US" sz="2800" b="1" dirty="0" smtClean="0">
                <a:solidFill>
                  <a:srgbClr val="00B050"/>
                </a:solidFill>
              </a:rPr>
              <a:t>lessons and inspirations </a:t>
            </a:r>
            <a:r>
              <a:rPr lang="en-US" sz="2800" dirty="0" smtClean="0">
                <a:solidFill>
                  <a:prstClr val="black"/>
                </a:solidFill>
              </a:rPr>
              <a:t>in the success of others</a:t>
            </a:r>
            <a:endParaRPr lang="en-US" sz="2800" dirty="0">
              <a:solidFill>
                <a:prstClr val="black"/>
              </a:solidFill>
            </a:endParaRPr>
          </a:p>
        </p:txBody>
      </p:sp>
      <p:sp>
        <p:nvSpPr>
          <p:cNvPr id="48" name="TextBox 47"/>
          <p:cNvSpPr txBox="1"/>
          <p:nvPr/>
        </p:nvSpPr>
        <p:spPr>
          <a:xfrm>
            <a:off x="8139114" y="5365996"/>
            <a:ext cx="3528573" cy="954107"/>
          </a:xfrm>
          <a:prstGeom prst="rect">
            <a:avLst/>
          </a:prstGeom>
          <a:noFill/>
        </p:spPr>
        <p:txBody>
          <a:bodyPr wrap="square" rtlCol="0">
            <a:spAutoFit/>
          </a:bodyPr>
          <a:lstStyle/>
          <a:p>
            <a:r>
              <a:rPr lang="en-US" sz="2800" dirty="0" smtClean="0">
                <a:solidFill>
                  <a:prstClr val="black"/>
                </a:solidFill>
              </a:rPr>
              <a:t>Reach </a:t>
            </a:r>
            <a:r>
              <a:rPr lang="en-US" sz="2800" b="1" dirty="0" smtClean="0">
                <a:solidFill>
                  <a:srgbClr val="00B050"/>
                </a:solidFill>
              </a:rPr>
              <a:t>higher</a:t>
            </a:r>
            <a:r>
              <a:rPr lang="en-US" sz="2800" dirty="0" smtClean="0">
                <a:solidFill>
                  <a:prstClr val="black"/>
                </a:solidFill>
              </a:rPr>
              <a:t> level of </a:t>
            </a:r>
            <a:r>
              <a:rPr lang="en-US" sz="2800" b="1" dirty="0" smtClean="0">
                <a:solidFill>
                  <a:srgbClr val="00B050"/>
                </a:solidFill>
              </a:rPr>
              <a:t>achievement</a:t>
            </a:r>
            <a:endParaRPr lang="en-US" sz="2800" dirty="0">
              <a:solidFill>
                <a:prstClr val="black"/>
              </a:solidFill>
            </a:endParaRPr>
          </a:p>
        </p:txBody>
      </p:sp>
      <p:sp>
        <p:nvSpPr>
          <p:cNvPr id="26" name="Oval 25"/>
          <p:cNvSpPr/>
          <p:nvPr/>
        </p:nvSpPr>
        <p:spPr>
          <a:xfrm>
            <a:off x="5186848" y="5722523"/>
            <a:ext cx="1701403" cy="898778"/>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rPr>
              <a:t>Results in</a:t>
            </a:r>
            <a:endParaRPr lang="en-US" sz="2000" b="1" dirty="0">
              <a:solidFill>
                <a:srgbClr val="FF0000"/>
              </a:solidFill>
            </a:endParaRPr>
          </a:p>
        </p:txBody>
      </p:sp>
      <p:cxnSp>
        <p:nvCxnSpPr>
          <p:cNvPr id="49" name="Straight Connector 48"/>
          <p:cNvCxnSpPr/>
          <p:nvPr/>
        </p:nvCxnSpPr>
        <p:spPr>
          <a:xfrm flipH="1">
            <a:off x="8004276" y="6051142"/>
            <a:ext cx="11637" cy="3156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9239239"/>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98315" y="152400"/>
            <a:ext cx="8854127" cy="6858000"/>
          </a:xfrm>
          <a:prstGeom prst="rect">
            <a:avLst/>
          </a:prstGeom>
        </p:spPr>
      </p:pic>
    </p:spTree>
    <p:extLst>
      <p:ext uri="{BB962C8B-B14F-4D97-AF65-F5344CB8AC3E}">
        <p14:creationId xmlns:p14="http://schemas.microsoft.com/office/powerpoint/2010/main" val="265894977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5400000">
            <a:off x="2305995" y="-1817480"/>
            <a:ext cx="7575834" cy="11210794"/>
          </a:xfrm>
          <a:prstGeom prst="rect">
            <a:avLst/>
          </a:prstGeom>
        </p:spPr>
      </p:pic>
    </p:spTree>
    <p:extLst>
      <p:ext uri="{BB962C8B-B14F-4D97-AF65-F5344CB8AC3E}">
        <p14:creationId xmlns:p14="http://schemas.microsoft.com/office/powerpoint/2010/main" val="2839889915"/>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609523" y="0"/>
            <a:ext cx="10972959" cy="509133"/>
          </a:xfrm>
          <a:prstGeom prst="rect">
            <a:avLst/>
          </a:prstGeom>
          <a:noFill/>
          <a:ln>
            <a:noFill/>
          </a:ln>
        </p:spPr>
        <p:txBody>
          <a:bodyPr vert="horz" lIns="91425" tIns="91425" rIns="91425" bIns="91425" rtlCol="0" anchor="ctr" anchorCtr="0">
            <a:noAutofit/>
          </a:bodyPr>
          <a:lstStyle/>
          <a:p>
            <a:pPr>
              <a:spcBef>
                <a:spcPts val="0"/>
              </a:spcBef>
              <a:buClr>
                <a:schemeClr val="dk2"/>
              </a:buClr>
              <a:buSzPct val="25000"/>
            </a:pPr>
            <a:r>
              <a:rPr lang="en" sz="3200" dirty="0">
                <a:solidFill>
                  <a:srgbClr val="C00000"/>
                </a:solidFill>
                <a:latin typeface="Baskerville Old Face" panose="02020602080505020303" pitchFamily="18" charset="0"/>
                <a:sym typeface="Arial"/>
                <a:rtl val="0"/>
              </a:rPr>
              <a:t>Educator’s Core Beliefs</a:t>
            </a:r>
            <a:endParaRPr lang="en" sz="3200" b="1" dirty="0">
              <a:solidFill>
                <a:srgbClr val="C00000"/>
              </a:solidFill>
              <a:latin typeface="Baskerville Old Face" panose="02020602080505020303" pitchFamily="18" charset="0"/>
              <a:ea typeface="Cherry Cream Soda"/>
              <a:cs typeface="Cherry Cream Soda"/>
              <a:sym typeface="Cherry Cream Soda"/>
              <a:rtl val="0"/>
            </a:endParaRPr>
          </a:p>
        </p:txBody>
      </p:sp>
      <p:graphicFrame>
        <p:nvGraphicFramePr>
          <p:cNvPr id="141" name="Shape 141"/>
          <p:cNvGraphicFramePr/>
          <p:nvPr>
            <p:extLst>
              <p:ext uri="{D42A27DB-BD31-4B8C-83A1-F6EECF244321}">
                <p14:modId xmlns:p14="http://schemas.microsoft.com/office/powerpoint/2010/main" val="2699661958"/>
              </p:ext>
            </p:extLst>
          </p:nvPr>
        </p:nvGraphicFramePr>
        <p:xfrm>
          <a:off x="609522" y="509133"/>
          <a:ext cx="10972959" cy="5862260"/>
        </p:xfrm>
        <a:graphic>
          <a:graphicData uri="http://schemas.openxmlformats.org/drawingml/2006/table">
            <a:tbl>
              <a:tblPr>
                <a:noFill/>
              </a:tblPr>
              <a:tblGrid>
                <a:gridCol w="5441143"/>
                <a:gridCol w="5531816"/>
              </a:tblGrid>
              <a:tr h="473269">
                <a:tc>
                  <a:txBody>
                    <a:bodyPr/>
                    <a:lstStyle/>
                    <a:p>
                      <a:pPr lvl="0" algn="ctr" rtl="0">
                        <a:spcBef>
                          <a:spcPts val="0"/>
                        </a:spcBef>
                        <a:buClr>
                          <a:srgbClr val="CC0000"/>
                        </a:buClr>
                        <a:buSzPct val="25000"/>
                        <a:buFont typeface="Arial"/>
                        <a:buNone/>
                      </a:pPr>
                      <a:r>
                        <a:rPr lang="en" sz="2400" b="1" dirty="0">
                          <a:solidFill>
                            <a:srgbClr val="002060"/>
                          </a:solidFill>
                          <a:latin typeface="Baskerville Old Face" panose="02020602080505020303" pitchFamily="18" charset="0"/>
                        </a:rPr>
                        <a:t>FIXED</a:t>
                      </a:r>
                    </a:p>
                  </a:txBody>
                  <a:tcPr marL="91425" marR="91425" marT="91425" marB="91425"/>
                </a:tc>
                <a:tc>
                  <a:txBody>
                    <a:bodyPr/>
                    <a:lstStyle/>
                    <a:p>
                      <a:pPr lvl="0" algn="ctr" rtl="0">
                        <a:spcBef>
                          <a:spcPts val="0"/>
                        </a:spcBef>
                        <a:buClr>
                          <a:srgbClr val="38761D"/>
                        </a:buClr>
                        <a:buSzPct val="25000"/>
                        <a:buFont typeface="Arial"/>
                        <a:buNone/>
                      </a:pPr>
                      <a:r>
                        <a:rPr lang="en" sz="2400" b="1" dirty="0">
                          <a:solidFill>
                            <a:srgbClr val="008000"/>
                          </a:solidFill>
                          <a:latin typeface="Baskerville Old Face" panose="02020602080505020303" pitchFamily="18" charset="0"/>
                        </a:rPr>
                        <a:t>GROWTH</a:t>
                      </a:r>
                    </a:p>
                  </a:txBody>
                  <a:tcPr marL="91425" marR="91425" marT="91425" marB="91425"/>
                </a:tc>
              </a:tr>
              <a:tr h="4583923">
                <a:tc>
                  <a:txBody>
                    <a:bodyPr/>
                    <a:lstStyle/>
                    <a:p>
                      <a:pPr lvl="0" rtl="0">
                        <a:lnSpc>
                          <a:spcPct val="100000"/>
                        </a:lnSpc>
                        <a:spcBef>
                          <a:spcPts val="1000"/>
                        </a:spcBef>
                        <a:spcAft>
                          <a:spcPts val="0"/>
                        </a:spcAft>
                        <a:buClr>
                          <a:srgbClr val="274E13"/>
                        </a:buClr>
                        <a:buSzPct val="25000"/>
                        <a:buFont typeface="Arial"/>
                        <a:buNone/>
                      </a:pPr>
                      <a:endParaRPr lang="en" sz="3000" dirty="0" smtClean="0">
                        <a:solidFill>
                          <a:srgbClr val="002060"/>
                        </a:solidFill>
                        <a:latin typeface="Baskerville Old Face" panose="02020602080505020303" pitchFamily="18" charset="0"/>
                      </a:endParaRPr>
                    </a:p>
                  </a:txBody>
                  <a:tcPr marL="91425" marR="91425" marT="91425" marB="91425"/>
                </a:tc>
                <a:tc>
                  <a:txBody>
                    <a:bodyPr/>
                    <a:lstStyle/>
                    <a:p>
                      <a:pPr lvl="0" rtl="0">
                        <a:lnSpc>
                          <a:spcPct val="100000"/>
                        </a:lnSpc>
                        <a:spcBef>
                          <a:spcPts val="1000"/>
                        </a:spcBef>
                        <a:buClr>
                          <a:srgbClr val="274E13"/>
                        </a:buClr>
                        <a:buSzPct val="25000"/>
                        <a:buFont typeface="Arial"/>
                        <a:buNone/>
                      </a:pPr>
                      <a:endParaRPr lang="en" sz="3000" baseline="0" dirty="0" smtClean="0">
                        <a:solidFill>
                          <a:srgbClr val="008000"/>
                        </a:solidFill>
                        <a:latin typeface="Baskerville Old Face" panose="02020602080505020303" pitchFamily="18" charset="0"/>
                      </a:endParaRPr>
                    </a:p>
                    <a:p>
                      <a:pPr lvl="0" rtl="0">
                        <a:lnSpc>
                          <a:spcPct val="100000"/>
                        </a:lnSpc>
                        <a:spcBef>
                          <a:spcPts val="1000"/>
                        </a:spcBef>
                        <a:buClr>
                          <a:srgbClr val="274E13"/>
                        </a:buClr>
                        <a:buSzPct val="25000"/>
                        <a:buFont typeface="Arial"/>
                        <a:buNone/>
                      </a:pPr>
                      <a:endParaRPr lang="en" sz="3000" baseline="0" dirty="0" smtClean="0">
                        <a:solidFill>
                          <a:srgbClr val="008000"/>
                        </a:solidFill>
                        <a:latin typeface="Baskerville Old Face" panose="02020602080505020303" pitchFamily="18" charset="0"/>
                      </a:endParaRPr>
                    </a:p>
                    <a:p>
                      <a:pPr lvl="0" rtl="0">
                        <a:lnSpc>
                          <a:spcPct val="100000"/>
                        </a:lnSpc>
                        <a:spcBef>
                          <a:spcPts val="1000"/>
                        </a:spcBef>
                        <a:buClr>
                          <a:srgbClr val="274E13"/>
                        </a:buClr>
                        <a:buSzPct val="25000"/>
                        <a:buFont typeface="Arial"/>
                        <a:buNone/>
                      </a:pPr>
                      <a:endParaRPr lang="en" sz="3000" baseline="0" dirty="0" smtClean="0">
                        <a:solidFill>
                          <a:srgbClr val="008000"/>
                        </a:solidFill>
                        <a:latin typeface="Baskerville Old Face" panose="02020602080505020303" pitchFamily="18" charset="0"/>
                      </a:endParaRPr>
                    </a:p>
                    <a:p>
                      <a:pPr lvl="0" rtl="0">
                        <a:lnSpc>
                          <a:spcPct val="100000"/>
                        </a:lnSpc>
                        <a:spcBef>
                          <a:spcPts val="1000"/>
                        </a:spcBef>
                        <a:buClr>
                          <a:srgbClr val="274E13"/>
                        </a:buClr>
                        <a:buSzPct val="25000"/>
                        <a:buFont typeface="Arial"/>
                        <a:buNone/>
                      </a:pPr>
                      <a:endParaRPr lang="en" sz="3000" baseline="0" dirty="0" smtClean="0">
                        <a:solidFill>
                          <a:srgbClr val="008000"/>
                        </a:solidFill>
                        <a:latin typeface="Baskerville Old Face" panose="02020602080505020303" pitchFamily="18" charset="0"/>
                      </a:endParaRPr>
                    </a:p>
                    <a:p>
                      <a:pPr lvl="0" rtl="0">
                        <a:lnSpc>
                          <a:spcPct val="100000"/>
                        </a:lnSpc>
                        <a:spcBef>
                          <a:spcPts val="1000"/>
                        </a:spcBef>
                        <a:buClr>
                          <a:srgbClr val="274E13"/>
                        </a:buClr>
                        <a:buSzPct val="25000"/>
                        <a:buFont typeface="Arial"/>
                        <a:buNone/>
                      </a:pPr>
                      <a:endParaRPr lang="en" sz="3000" baseline="0" dirty="0" smtClean="0">
                        <a:solidFill>
                          <a:srgbClr val="008000"/>
                        </a:solidFill>
                        <a:latin typeface="Baskerville Old Face" panose="02020602080505020303" pitchFamily="18" charset="0"/>
                      </a:endParaRPr>
                    </a:p>
                    <a:p>
                      <a:pPr lvl="0" rtl="0">
                        <a:lnSpc>
                          <a:spcPct val="100000"/>
                        </a:lnSpc>
                        <a:spcBef>
                          <a:spcPts val="1000"/>
                        </a:spcBef>
                        <a:buClr>
                          <a:srgbClr val="274E13"/>
                        </a:buClr>
                        <a:buSzPct val="25000"/>
                        <a:buFont typeface="Arial"/>
                        <a:buNone/>
                      </a:pPr>
                      <a:endParaRPr lang="en" sz="3000" baseline="0" dirty="0" smtClean="0">
                        <a:solidFill>
                          <a:srgbClr val="008000"/>
                        </a:solidFill>
                        <a:latin typeface="Baskerville Old Face" panose="02020602080505020303" pitchFamily="18" charset="0"/>
                      </a:endParaRPr>
                    </a:p>
                    <a:p>
                      <a:pPr lvl="0" rtl="0">
                        <a:lnSpc>
                          <a:spcPct val="100000"/>
                        </a:lnSpc>
                        <a:spcBef>
                          <a:spcPts val="1000"/>
                        </a:spcBef>
                        <a:buClr>
                          <a:srgbClr val="274E13"/>
                        </a:buClr>
                        <a:buSzPct val="25000"/>
                        <a:buFont typeface="Arial"/>
                        <a:buNone/>
                      </a:pPr>
                      <a:endParaRPr lang="en" sz="3000" baseline="0" dirty="0" smtClean="0">
                        <a:solidFill>
                          <a:srgbClr val="008000"/>
                        </a:solidFill>
                        <a:latin typeface="Baskerville Old Face" panose="02020602080505020303" pitchFamily="18" charset="0"/>
                      </a:endParaRPr>
                    </a:p>
                    <a:p>
                      <a:pPr lvl="0" algn="ctr" rtl="0">
                        <a:lnSpc>
                          <a:spcPct val="100000"/>
                        </a:lnSpc>
                        <a:spcBef>
                          <a:spcPts val="1000"/>
                        </a:spcBef>
                        <a:buClr>
                          <a:srgbClr val="274E13"/>
                        </a:buClr>
                        <a:buSzPct val="25000"/>
                        <a:buFont typeface="Arial"/>
                        <a:buNone/>
                      </a:pPr>
                      <a:endParaRPr lang="en" sz="3000" baseline="0" dirty="0" smtClean="0">
                        <a:solidFill>
                          <a:srgbClr val="008000"/>
                        </a:solidFill>
                        <a:latin typeface="Baskerville Old Face" panose="02020602080505020303" pitchFamily="18" charset="0"/>
                      </a:endParaRPr>
                    </a:p>
                    <a:p>
                      <a:pPr lvl="0" rtl="0">
                        <a:lnSpc>
                          <a:spcPct val="100000"/>
                        </a:lnSpc>
                        <a:spcBef>
                          <a:spcPts val="1000"/>
                        </a:spcBef>
                        <a:buClr>
                          <a:srgbClr val="274E13"/>
                        </a:buClr>
                        <a:buSzPct val="25000"/>
                        <a:buFont typeface="Arial"/>
                        <a:buNone/>
                      </a:pPr>
                      <a:endParaRPr lang="en" sz="3000" baseline="0" dirty="0" smtClean="0">
                        <a:solidFill>
                          <a:srgbClr val="008000"/>
                        </a:solidFill>
                        <a:latin typeface="Baskerville Old Face" panose="02020602080505020303" pitchFamily="18" charset="0"/>
                      </a:endParaRPr>
                    </a:p>
                  </a:txBody>
                  <a:tcPr marL="91425" marR="91425" marT="91425" marB="91425"/>
                </a:tc>
              </a:tr>
            </a:tbl>
          </a:graphicData>
        </a:graphic>
      </p:graphicFrame>
      <p:sp>
        <p:nvSpPr>
          <p:cNvPr id="2" name="TextBox 1"/>
          <p:cNvSpPr txBox="1"/>
          <p:nvPr/>
        </p:nvSpPr>
        <p:spPr>
          <a:xfrm rot="20491104">
            <a:off x="8997099" y="2614644"/>
            <a:ext cx="2443291" cy="1569660"/>
          </a:xfrm>
          <a:prstGeom prst="rect">
            <a:avLst/>
          </a:prstGeom>
          <a:solidFill>
            <a:srgbClr val="BEF9B9"/>
          </a:solidFill>
        </p:spPr>
        <p:txBody>
          <a:bodyPr wrap="square" rtlCol="0">
            <a:spAutoFit/>
          </a:bodyPr>
          <a:lstStyle/>
          <a:p>
            <a:pPr lvl="0" algn="ctr">
              <a:spcBef>
                <a:spcPts val="1000"/>
              </a:spcBef>
              <a:buClr>
                <a:srgbClr val="274E13"/>
              </a:buClr>
              <a:buSzPct val="25000"/>
            </a:pPr>
            <a:r>
              <a:rPr lang="en" sz="2400" dirty="0">
                <a:latin typeface="Segoe Print" panose="02000600000000000000" pitchFamily="2" charset="0"/>
              </a:rPr>
              <a:t>Each student has the capacity to </a:t>
            </a:r>
            <a:r>
              <a:rPr lang="en" sz="2400" dirty="0" smtClean="0">
                <a:latin typeface="Segoe Print" panose="02000600000000000000" pitchFamily="2" charset="0"/>
              </a:rPr>
              <a:t>succeed. </a:t>
            </a:r>
          </a:p>
        </p:txBody>
      </p:sp>
      <p:sp>
        <p:nvSpPr>
          <p:cNvPr id="3" name="TextBox 2"/>
          <p:cNvSpPr txBox="1"/>
          <p:nvPr/>
        </p:nvSpPr>
        <p:spPr>
          <a:xfrm rot="1071606">
            <a:off x="6190711" y="1328288"/>
            <a:ext cx="2814431" cy="1569660"/>
          </a:xfrm>
          <a:prstGeom prst="rect">
            <a:avLst/>
          </a:prstGeom>
          <a:solidFill>
            <a:srgbClr val="BEF9B9"/>
          </a:solidFill>
        </p:spPr>
        <p:txBody>
          <a:bodyPr wrap="square" rtlCol="0">
            <a:spAutoFit/>
          </a:bodyPr>
          <a:lstStyle/>
          <a:p>
            <a:pPr lvl="0"/>
            <a:r>
              <a:rPr lang="en" sz="2400" dirty="0">
                <a:latin typeface="Viner Hand ITC" panose="03070502030502020203" pitchFamily="66" charset="0"/>
              </a:rPr>
              <a:t>Success comes from access to effective instruction, effort, and persistence</a:t>
            </a:r>
            <a:r>
              <a:rPr lang="en" sz="2400" dirty="0" smtClean="0">
                <a:latin typeface="Viner Hand ITC" panose="03070502030502020203" pitchFamily="66" charset="0"/>
              </a:rPr>
              <a:t>.</a:t>
            </a:r>
            <a:endParaRPr lang="en" sz="2400" dirty="0">
              <a:latin typeface="Viner Hand ITC" panose="03070502030502020203" pitchFamily="66" charset="0"/>
            </a:endParaRPr>
          </a:p>
        </p:txBody>
      </p:sp>
      <p:sp>
        <p:nvSpPr>
          <p:cNvPr id="4" name="TextBox 3"/>
          <p:cNvSpPr txBox="1"/>
          <p:nvPr/>
        </p:nvSpPr>
        <p:spPr>
          <a:xfrm rot="718091">
            <a:off x="6276365" y="3981265"/>
            <a:ext cx="2743200" cy="1815882"/>
          </a:xfrm>
          <a:prstGeom prst="rect">
            <a:avLst/>
          </a:prstGeom>
          <a:solidFill>
            <a:srgbClr val="BEF9B9"/>
          </a:solidFill>
        </p:spPr>
        <p:txBody>
          <a:bodyPr wrap="square" rtlCol="0">
            <a:spAutoFit/>
          </a:bodyPr>
          <a:lstStyle/>
          <a:p>
            <a:pPr lvl="0"/>
            <a:r>
              <a:rPr lang="en" sz="2800" dirty="0">
                <a:latin typeface="Mistral" panose="03090702030407020403" pitchFamily="66" charset="0"/>
              </a:rPr>
              <a:t>With hard work and appropriate support most students can achieve at high levels</a:t>
            </a:r>
            <a:r>
              <a:rPr lang="en" sz="2800" dirty="0" smtClean="0">
                <a:latin typeface="Mistral" panose="03090702030407020403" pitchFamily="66" charset="0"/>
              </a:rPr>
              <a:t>.</a:t>
            </a:r>
            <a:endParaRPr lang="en" sz="2800" dirty="0">
              <a:latin typeface="Mistral" panose="03090702030407020403" pitchFamily="66" charset="0"/>
            </a:endParaRPr>
          </a:p>
        </p:txBody>
      </p:sp>
      <p:sp>
        <p:nvSpPr>
          <p:cNvPr id="6" name="TextBox 5"/>
          <p:cNvSpPr txBox="1"/>
          <p:nvPr/>
        </p:nvSpPr>
        <p:spPr>
          <a:xfrm rot="20466484">
            <a:off x="705979" y="1585822"/>
            <a:ext cx="2668558" cy="1569660"/>
          </a:xfrm>
          <a:prstGeom prst="rect">
            <a:avLst/>
          </a:prstGeom>
          <a:solidFill>
            <a:schemeClr val="accent5">
              <a:lumMod val="20000"/>
              <a:lumOff val="80000"/>
            </a:schemeClr>
          </a:solidFill>
        </p:spPr>
        <p:txBody>
          <a:bodyPr wrap="square" rtlCol="0">
            <a:spAutoFit/>
          </a:bodyPr>
          <a:lstStyle/>
          <a:p>
            <a:pPr lvl="0" algn="ctr"/>
            <a:r>
              <a:rPr lang="en" sz="2400" dirty="0" smtClean="0">
                <a:latin typeface="Segoe Print" panose="02000600000000000000" pitchFamily="2" charset="0"/>
              </a:rPr>
              <a:t>Success is determined by genetics </a:t>
            </a:r>
            <a:r>
              <a:rPr lang="en" sz="2400" dirty="0">
                <a:latin typeface="Segoe Print" panose="02000600000000000000" pitchFamily="2" charset="0"/>
              </a:rPr>
              <a:t>and </a:t>
            </a:r>
            <a:r>
              <a:rPr lang="en" sz="2400" dirty="0" smtClean="0">
                <a:latin typeface="Segoe Print" panose="02000600000000000000" pitchFamily="2" charset="0"/>
              </a:rPr>
              <a:t>environment.</a:t>
            </a:r>
            <a:endParaRPr lang="en-US" dirty="0">
              <a:latin typeface="Segoe Print" panose="02000600000000000000" pitchFamily="2" charset="0"/>
            </a:endParaRPr>
          </a:p>
        </p:txBody>
      </p:sp>
      <p:sp>
        <p:nvSpPr>
          <p:cNvPr id="7" name="TextBox 6"/>
          <p:cNvSpPr txBox="1"/>
          <p:nvPr/>
        </p:nvSpPr>
        <p:spPr>
          <a:xfrm>
            <a:off x="2575249" y="3676261"/>
            <a:ext cx="2631233" cy="1735494"/>
          </a:xfrm>
          <a:prstGeom prst="rect">
            <a:avLst/>
          </a:prstGeom>
          <a:noFill/>
        </p:spPr>
        <p:txBody>
          <a:bodyPr wrap="square" rtlCol="0">
            <a:spAutoFit/>
          </a:bodyPr>
          <a:lstStyle/>
          <a:p>
            <a:endParaRPr lang="en-US" dirty="0"/>
          </a:p>
        </p:txBody>
      </p:sp>
      <p:sp>
        <p:nvSpPr>
          <p:cNvPr id="8" name="TextBox 7"/>
          <p:cNvSpPr txBox="1"/>
          <p:nvPr/>
        </p:nvSpPr>
        <p:spPr>
          <a:xfrm rot="1008798">
            <a:off x="3271102" y="2468648"/>
            <a:ext cx="2883300" cy="1815882"/>
          </a:xfrm>
          <a:prstGeom prst="rect">
            <a:avLst/>
          </a:prstGeom>
          <a:solidFill>
            <a:schemeClr val="accent5">
              <a:lumMod val="20000"/>
              <a:lumOff val="80000"/>
            </a:schemeClr>
          </a:solidFill>
        </p:spPr>
        <p:txBody>
          <a:bodyPr wrap="square" rtlCol="0">
            <a:spAutoFit/>
          </a:bodyPr>
          <a:lstStyle/>
          <a:p>
            <a:pPr lvl="0" algn="ctr"/>
            <a:r>
              <a:rPr lang="en" sz="2800" dirty="0">
                <a:latin typeface="Lucida Handwriting" panose="03010101010101010101" pitchFamily="66" charset="0"/>
              </a:rPr>
              <a:t>Some kids are smart and some just aren’t</a:t>
            </a:r>
            <a:r>
              <a:rPr lang="en" sz="2800" dirty="0" smtClean="0">
                <a:latin typeface="Lucida Handwriting" panose="03010101010101010101" pitchFamily="66" charset="0"/>
              </a:rPr>
              <a:t>.</a:t>
            </a:r>
            <a:endParaRPr lang="en" sz="2400" dirty="0" smtClean="0">
              <a:latin typeface="Lucida Handwriting" panose="03010101010101010101" pitchFamily="66" charset="0"/>
            </a:endParaRPr>
          </a:p>
        </p:txBody>
      </p:sp>
      <p:sp>
        <p:nvSpPr>
          <p:cNvPr id="10" name="TextBox 9"/>
          <p:cNvSpPr txBox="1"/>
          <p:nvPr/>
        </p:nvSpPr>
        <p:spPr>
          <a:xfrm rot="684765">
            <a:off x="881220" y="4232134"/>
            <a:ext cx="2855167" cy="1569660"/>
          </a:xfrm>
          <a:prstGeom prst="rect">
            <a:avLst/>
          </a:prstGeom>
          <a:solidFill>
            <a:schemeClr val="accent5">
              <a:lumMod val="20000"/>
              <a:lumOff val="80000"/>
            </a:schemeClr>
          </a:solidFill>
        </p:spPr>
        <p:txBody>
          <a:bodyPr wrap="square" rtlCol="0">
            <a:spAutoFit/>
          </a:bodyPr>
          <a:lstStyle/>
          <a:p>
            <a:r>
              <a:rPr lang="en" sz="2400" dirty="0" smtClean="0">
                <a:latin typeface="Viner Hand ITC" panose="03070502030502020203" pitchFamily="66" charset="0"/>
              </a:rPr>
              <a:t>No one can override </a:t>
            </a:r>
            <a:r>
              <a:rPr lang="en" sz="2400" dirty="0">
                <a:latin typeface="Viner Hand ITC" panose="03070502030502020203" pitchFamily="66" charset="0"/>
              </a:rPr>
              <a:t>or significantly influence a student’s profile. </a:t>
            </a:r>
            <a:endParaRPr lang="en" sz="2400" dirty="0" smtClean="0">
              <a:latin typeface="Viner Hand ITC" panose="03070502030502020203" pitchFamily="66" charset="0"/>
            </a:endParaRPr>
          </a:p>
        </p:txBody>
      </p:sp>
    </p:spTree>
    <p:extLst>
      <p:ext uri="{BB962C8B-B14F-4D97-AF65-F5344CB8AC3E}">
        <p14:creationId xmlns:p14="http://schemas.microsoft.com/office/powerpoint/2010/main" val="431931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300" dirty="0">
                <a:solidFill>
                  <a:schemeClr val="accent5">
                    <a:lumMod val="75000"/>
                  </a:schemeClr>
                </a:solidFill>
                <a:latin typeface="Baskerville Old Face" panose="02020602080505020303" pitchFamily="18" charset="0"/>
                <a:cs typeface="Andalus" panose="02020603050405020304" pitchFamily="18" charset="-78"/>
              </a:rPr>
              <a:t>“You only have to know one thing:</a:t>
            </a:r>
            <a:br>
              <a:rPr lang="en-US" sz="5300" dirty="0">
                <a:solidFill>
                  <a:schemeClr val="accent5">
                    <a:lumMod val="75000"/>
                  </a:schemeClr>
                </a:solidFill>
                <a:latin typeface="Baskerville Old Face" panose="02020602080505020303" pitchFamily="18" charset="0"/>
                <a:cs typeface="Andalus" panose="02020603050405020304" pitchFamily="18" charset="-78"/>
              </a:rPr>
            </a:br>
            <a:r>
              <a:rPr lang="en-US" sz="7300" b="1" dirty="0">
                <a:solidFill>
                  <a:schemeClr val="accent5">
                    <a:lumMod val="75000"/>
                  </a:schemeClr>
                </a:solidFill>
                <a:latin typeface="Baskerville Old Face" panose="02020602080505020303" pitchFamily="18" charset="0"/>
                <a:cs typeface="Andalus" panose="02020603050405020304" pitchFamily="18" charset="-78"/>
              </a:rPr>
              <a:t>You can learn anything.”</a:t>
            </a:r>
            <a:r>
              <a:rPr lang="en-US" dirty="0" smtClean="0">
                <a:solidFill>
                  <a:schemeClr val="accent5">
                    <a:lumMod val="75000"/>
                  </a:schemeClr>
                </a:solidFill>
                <a:latin typeface="Baskerville Old Face" panose="02020602080505020303" pitchFamily="18" charset="0"/>
                <a:cs typeface="Andalus" panose="02020603050405020304" pitchFamily="18" charset="-78"/>
              </a:rPr>
              <a:t/>
            </a:r>
            <a:br>
              <a:rPr lang="en-US" dirty="0" smtClean="0">
                <a:solidFill>
                  <a:schemeClr val="accent5">
                    <a:lumMod val="75000"/>
                  </a:schemeClr>
                </a:solidFill>
                <a:latin typeface="Baskerville Old Face" panose="02020602080505020303" pitchFamily="18" charset="0"/>
                <a:cs typeface="Andalus" panose="02020603050405020304" pitchFamily="18" charset="-78"/>
              </a:rPr>
            </a:br>
            <a:r>
              <a:rPr lang="en-US" sz="1600" dirty="0">
                <a:solidFill>
                  <a:schemeClr val="accent5">
                    <a:lumMod val="75000"/>
                  </a:schemeClr>
                </a:solidFill>
                <a:latin typeface="Baskerville Old Face" panose="02020602080505020303" pitchFamily="18" charset="0"/>
                <a:cs typeface="Andalus" panose="02020603050405020304" pitchFamily="18" charset="-78"/>
              </a:rPr>
              <a:t>-Khan Academy</a:t>
            </a:r>
          </a:p>
        </p:txBody>
      </p:sp>
      <p:sp>
        <p:nvSpPr>
          <p:cNvPr id="3" name="Content Placeholder 2"/>
          <p:cNvSpPr>
            <a:spLocks noGrp="1"/>
          </p:cNvSpPr>
          <p:nvPr>
            <p:ph idx="1"/>
          </p:nvPr>
        </p:nvSpPr>
        <p:spPr/>
        <p:txBody>
          <a:bodyPr/>
          <a:lstStyle/>
          <a:p>
            <a:endParaRPr lang="en-US"/>
          </a:p>
        </p:txBody>
      </p:sp>
      <p:pic>
        <p:nvPicPr>
          <p:cNvPr id="1026" name="Picture 2" descr="http://www.learnalbanianlanguage.com/siteimages/albanian%20students%20learning%20on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629" y="2028316"/>
            <a:ext cx="4781421" cy="3669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21641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3074" name="Picture 2" descr="https://assets.entrepreneur.com/content/16x9/822/20151002163751-forward-thinkers-happy-child-toy-wings-flying-retro.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44401" cy="6938096"/>
          </a:xfrm>
          <a:prstGeom prst="rect">
            <a:avLst/>
          </a:prstGeom>
          <a:noFill/>
          <a:extLst>
            <a:ext uri="{909E8E84-426E-40DD-AFC4-6F175D3DCCD1}">
              <a14:hiddenFill xmlns:a14="http://schemas.microsoft.com/office/drawing/2010/main">
                <a:solidFill>
                  <a:srgbClr val="FFFFFF"/>
                </a:solidFill>
              </a14:hiddenFill>
            </a:ext>
          </a:extLst>
        </p:spPr>
      </p:pic>
      <p:sp>
        <p:nvSpPr>
          <p:cNvPr id="149" name="Shape 149"/>
          <p:cNvSpPr txBox="1">
            <a:spLocks noGrp="1"/>
          </p:cNvSpPr>
          <p:nvPr>
            <p:ph idx="1"/>
          </p:nvPr>
        </p:nvSpPr>
        <p:spPr>
          <a:xfrm>
            <a:off x="609523" y="709296"/>
            <a:ext cx="10972800" cy="4525963"/>
          </a:xfrm>
          <a:prstGeom prst="rect">
            <a:avLst/>
          </a:prstGeom>
          <a:noFill/>
          <a:ln>
            <a:noFill/>
          </a:ln>
        </p:spPr>
        <p:txBody>
          <a:bodyPr vert="horz" lIns="91425" tIns="91425" rIns="91425" bIns="91425" rtlCol="0" anchor="t" anchorCtr="0">
            <a:noAutofit/>
          </a:bodyPr>
          <a:lstStyle/>
          <a:p>
            <a:pPr marL="76200" indent="0" algn="ctr">
              <a:lnSpc>
                <a:spcPct val="100000"/>
              </a:lnSpc>
              <a:spcBef>
                <a:spcPts val="480"/>
              </a:spcBef>
              <a:buClr>
                <a:schemeClr val="accent1"/>
              </a:buClr>
              <a:buSzPct val="25000"/>
              <a:buNone/>
            </a:pPr>
            <a:r>
              <a:rPr lang="en" sz="5400" dirty="0">
                <a:solidFill>
                  <a:schemeClr val="bg1"/>
                </a:solidFill>
                <a:latin typeface="Baskerville Old Face" panose="02020602080505020303" pitchFamily="18" charset="0"/>
                <a:ea typeface="Fontdiner Swanky"/>
                <a:cs typeface="Fontdiner Swanky"/>
                <a:sym typeface="Fontdiner Swanky"/>
                <a:rtl val="0"/>
              </a:rPr>
              <a:t>Mindset isn’t just about believing!</a:t>
            </a:r>
          </a:p>
          <a:p>
            <a:pPr marL="76200" indent="0" algn="ctr">
              <a:lnSpc>
                <a:spcPct val="100000"/>
              </a:lnSpc>
              <a:spcBef>
                <a:spcPts val="480"/>
              </a:spcBef>
              <a:buClr>
                <a:schemeClr val="accent1"/>
              </a:buClr>
              <a:buSzPct val="25000"/>
              <a:buNone/>
            </a:pPr>
            <a:endParaRPr lang="en" sz="3600" dirty="0">
              <a:solidFill>
                <a:srgbClr val="CC0000"/>
              </a:solidFill>
              <a:latin typeface="Lucida Sans" panose="020B0602030504020204" pitchFamily="34" charset="0"/>
              <a:ea typeface="Fontdiner Swanky"/>
              <a:cs typeface="Fontdiner Swanky"/>
              <a:sym typeface="Fontdiner Swanky"/>
              <a:rtl val="0"/>
            </a:endParaRPr>
          </a:p>
          <a:p>
            <a:endParaRPr lang="en" dirty="0">
              <a:solidFill>
                <a:schemeClr val="dk1"/>
              </a:solidFill>
              <a:sym typeface="Arial"/>
              <a:rtl val="0"/>
            </a:endParaRPr>
          </a:p>
        </p:txBody>
      </p:sp>
    </p:spTree>
    <p:extLst>
      <p:ext uri="{BB962C8B-B14F-4D97-AF65-F5344CB8AC3E}">
        <p14:creationId xmlns:p14="http://schemas.microsoft.com/office/powerpoint/2010/main" val="763561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1" y="0"/>
            <a:ext cx="11925300" cy="1143000"/>
          </a:xfrm>
        </p:spPr>
        <p:txBody>
          <a:bodyPr>
            <a:noAutofit/>
          </a:bodyPr>
          <a:lstStyle/>
          <a:p>
            <a:r>
              <a:rPr lang="en-US" sz="4800" b="1" dirty="0" smtClean="0">
                <a:effectLst>
                  <a:outerShdw blurRad="38100" dist="38100" dir="2700000" algn="tl">
                    <a:srgbClr val="000000">
                      <a:alpha val="43137"/>
                    </a:srgbClr>
                  </a:outerShdw>
                </a:effectLst>
                <a:latin typeface="Baskerville Old Face" panose="02020602080505020303" pitchFamily="18" charset="0"/>
                <a:ea typeface="Segoe UI Symbol" panose="020B0502040204020203" pitchFamily="34" charset="0"/>
              </a:rPr>
              <a:t>Write down a commonly used praise statement.</a:t>
            </a:r>
            <a:endParaRPr lang="en-US" sz="4800" b="1" dirty="0">
              <a:effectLst>
                <a:outerShdw blurRad="38100" dist="38100" dir="2700000" algn="tl">
                  <a:srgbClr val="000000">
                    <a:alpha val="43137"/>
                  </a:srgbClr>
                </a:outerShdw>
              </a:effectLst>
              <a:latin typeface="Baskerville Old Face" panose="02020602080505020303" pitchFamily="18" charset="0"/>
              <a:ea typeface="Segoe UI Symbol" panose="020B0502040204020203"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6910" y="1417638"/>
            <a:ext cx="6644882" cy="4429921"/>
          </a:xfrm>
          <a:prstGeom prst="rect">
            <a:avLst/>
          </a:prstGeom>
        </p:spPr>
      </p:pic>
    </p:spTree>
    <p:extLst>
      <p:ext uri="{BB962C8B-B14F-4D97-AF65-F5344CB8AC3E}">
        <p14:creationId xmlns:p14="http://schemas.microsoft.com/office/powerpoint/2010/main" val="110359959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mybadpad.com/wp-content/uploads/2009/02/snowball-f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 y="-1323547"/>
            <a:ext cx="12599387" cy="83600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47933" y="441150"/>
            <a:ext cx="9144000" cy="1015663"/>
          </a:xfrm>
          <a:prstGeom prst="rect">
            <a:avLst/>
          </a:prstGeom>
          <a:noFill/>
        </p:spPr>
        <p:txBody>
          <a:bodyPr wrap="square" rtlCol="0">
            <a:spAutoFit/>
          </a:bodyPr>
          <a:lstStyle/>
          <a:p>
            <a:pPr algn="ctr"/>
            <a:r>
              <a:rPr lang="en-US" sz="6000" b="1" dirty="0" smtClean="0">
                <a:effectLst>
                  <a:outerShdw blurRad="38100" dist="38100" dir="2700000" algn="tl">
                    <a:srgbClr val="000000">
                      <a:alpha val="43137"/>
                    </a:srgbClr>
                  </a:outerShdw>
                </a:effectLst>
                <a:latin typeface="Baskerville Old Face" panose="02020602080505020303" pitchFamily="18" charset="0"/>
                <a:cs typeface="Aharoni" panose="02010803020104030203" pitchFamily="2" charset="-79"/>
              </a:rPr>
              <a:t>Snowball Fight!</a:t>
            </a:r>
            <a:endParaRPr lang="en-US" sz="6000" b="1" dirty="0">
              <a:effectLst>
                <a:outerShdw blurRad="38100" dist="38100" dir="2700000" algn="tl">
                  <a:srgbClr val="000000">
                    <a:alpha val="43137"/>
                  </a:srgbClr>
                </a:outerShdw>
              </a:effectLst>
              <a:latin typeface="Baskerville Old Face" panose="02020602080505020303" pitchFamily="18" charset="0"/>
              <a:cs typeface="Aharoni" panose="02010803020104030203" pitchFamily="2" charset="-79"/>
            </a:endParaRPr>
          </a:p>
        </p:txBody>
      </p:sp>
    </p:spTree>
    <p:extLst>
      <p:ext uri="{BB962C8B-B14F-4D97-AF65-F5344CB8AC3E}">
        <p14:creationId xmlns:p14="http://schemas.microsoft.com/office/powerpoint/2010/main" val="124008557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rol Dweck - A Study on Praise and Mindse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5850" y="1014234"/>
            <a:ext cx="10130970" cy="5698671"/>
          </a:xfrm>
          <a:prstGeom prst="rect">
            <a:avLst/>
          </a:prstGeom>
        </p:spPr>
      </p:pic>
      <p:sp>
        <p:nvSpPr>
          <p:cNvPr id="3" name="TextBox 2"/>
          <p:cNvSpPr txBox="1"/>
          <p:nvPr/>
        </p:nvSpPr>
        <p:spPr>
          <a:xfrm>
            <a:off x="2038350" y="41959"/>
            <a:ext cx="8629650" cy="646331"/>
          </a:xfrm>
          <a:prstGeom prst="rect">
            <a:avLst/>
          </a:prstGeom>
          <a:noFill/>
        </p:spPr>
        <p:txBody>
          <a:bodyPr wrap="square" rtlCol="0">
            <a:spAutoFit/>
          </a:bodyPr>
          <a:lstStyle/>
          <a:p>
            <a:pPr algn="ctr"/>
            <a:r>
              <a:rPr lang="en-US" sz="3600" b="1" dirty="0" smtClean="0"/>
              <a:t>Video - Research on Praise and Mindset</a:t>
            </a:r>
            <a:endParaRPr lang="en-US" sz="3600" b="1" dirty="0"/>
          </a:p>
        </p:txBody>
      </p:sp>
    </p:spTree>
    <p:extLst>
      <p:ext uri="{BB962C8B-B14F-4D97-AF65-F5344CB8AC3E}">
        <p14:creationId xmlns:p14="http://schemas.microsoft.com/office/powerpoint/2010/main" val="49720649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helleyhallmark.files.wordpress.com/2014/04/when-you-know-better-you-do-bet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7185" y="278286"/>
            <a:ext cx="5829300" cy="582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94099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dirty="0" smtClean="0">
                <a:effectLst>
                  <a:outerShdw blurRad="38100" dist="38100" dir="2700000" algn="tl">
                    <a:srgbClr val="000000">
                      <a:alpha val="43137"/>
                    </a:srgbClr>
                  </a:outerShdw>
                </a:effectLst>
                <a:latin typeface="Baskerville Old Face" panose="02020602080505020303" pitchFamily="18" charset="0"/>
              </a:rPr>
              <a:t>Emphasize Progress and Improvement</a:t>
            </a:r>
            <a:endParaRPr lang="en-US" sz="4800" b="1" dirty="0">
              <a:effectLst>
                <a:outerShdw blurRad="38100" dist="38100" dir="2700000" algn="tl">
                  <a:srgbClr val="000000">
                    <a:alpha val="43137"/>
                  </a:srgbClr>
                </a:outerShdw>
              </a:effectLst>
              <a:latin typeface="Baskerville Old Face" panose="02020602080505020303" pitchFamily="18" charset="0"/>
            </a:endParaRPr>
          </a:p>
        </p:txBody>
      </p:sp>
      <p:pic>
        <p:nvPicPr>
          <p:cNvPr id="9218" name="Picture 2" descr="http://iris.peabody.vanderbilt.edu/wp-content/uploads/2014/11/ebp_03_p03_grap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640" y="1524668"/>
            <a:ext cx="5499152" cy="42160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75460" y="4414644"/>
            <a:ext cx="864108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72515358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www.weareteachers.com/images/default-source/blog-images/how-do-we-discourage-risk-taking-in-the-classroom.jpg?sfvrsn=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558"/>
            <a:ext cx="12768792" cy="71748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pPr algn="ctr"/>
            <a:r>
              <a:rPr lang="en-US" sz="4800" b="1" dirty="0">
                <a:effectLst>
                  <a:outerShdw blurRad="38100" dist="38100" dir="2700000" algn="tl">
                    <a:srgbClr val="000000">
                      <a:alpha val="43137"/>
                    </a:srgbClr>
                  </a:outerShdw>
                </a:effectLst>
                <a:latin typeface="Baskerville Old Face" panose="02020602080505020303" pitchFamily="18" charset="0"/>
              </a:rPr>
              <a:t>Praise Risk-Taking and Effort</a:t>
            </a:r>
          </a:p>
        </p:txBody>
      </p:sp>
    </p:spTree>
    <p:extLst>
      <p:ext uri="{BB962C8B-B14F-4D97-AF65-F5344CB8AC3E}">
        <p14:creationId xmlns:p14="http://schemas.microsoft.com/office/powerpoint/2010/main" val="130579166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92150" y="0"/>
            <a:ext cx="7926270" cy="6909729"/>
          </a:xfrm>
          <a:prstGeom prst="rect">
            <a:avLst/>
          </a:prstGeom>
        </p:spPr>
      </p:pic>
    </p:spTree>
    <p:extLst>
      <p:ext uri="{BB962C8B-B14F-4D97-AF65-F5344CB8AC3E}">
        <p14:creationId xmlns:p14="http://schemas.microsoft.com/office/powerpoint/2010/main" val="24368451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aveavenue.com/wp-content/uploads/2011/12/First-Attempt-In-Lear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074" y="578059"/>
            <a:ext cx="6464039" cy="5220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85374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2"/>
          <p:cNvPicPr>
            <a:picLocks noChangeAspect="1" noChangeArrowheads="1"/>
          </p:cNvPicPr>
          <p:nvPr/>
        </p:nvPicPr>
        <p:blipFill>
          <a:blip r:embed="rId3"/>
          <a:srcRect l="36200" r="4298"/>
          <a:stretch>
            <a:fillRect/>
          </a:stretch>
        </p:blipFill>
        <p:spPr bwMode="auto">
          <a:xfrm>
            <a:off x="5641891" y="1088032"/>
            <a:ext cx="4603619" cy="4464326"/>
          </a:xfrm>
          <a:prstGeom prst="rect">
            <a:avLst/>
          </a:prstGeom>
          <a:noFill/>
          <a:ln w="9525">
            <a:noFill/>
            <a:miter lim="800000"/>
            <a:headEnd/>
            <a:tailEnd/>
          </a:ln>
        </p:spPr>
      </p:pic>
      <p:pic>
        <p:nvPicPr>
          <p:cNvPr id="177155" name="Picture 5"/>
          <p:cNvPicPr>
            <a:picLocks noChangeAspect="1"/>
          </p:cNvPicPr>
          <p:nvPr/>
        </p:nvPicPr>
        <p:blipFill>
          <a:blip r:embed="rId4"/>
          <a:srcRect/>
          <a:stretch>
            <a:fillRect/>
          </a:stretch>
        </p:blipFill>
        <p:spPr bwMode="auto">
          <a:xfrm>
            <a:off x="2021504" y="1088032"/>
            <a:ext cx="3620386" cy="4445112"/>
          </a:xfrm>
          <a:prstGeom prst="rect">
            <a:avLst/>
          </a:prstGeom>
          <a:noFill/>
          <a:ln w="9525">
            <a:noFill/>
            <a:miter lim="800000"/>
            <a:headEnd/>
            <a:tailEnd/>
          </a:ln>
        </p:spPr>
      </p:pic>
    </p:spTree>
    <p:extLst>
      <p:ext uri="{BB962C8B-B14F-4D97-AF65-F5344CB8AC3E}">
        <p14:creationId xmlns:p14="http://schemas.microsoft.com/office/powerpoint/2010/main" val="6795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circle(in)">
                                      <p:cBhvr>
                                        <p:cTn id="7" dur="20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beach-ness.typepad.com/.a/6a0115712513a0970c014e5fd68fc0970c-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9024" y="1322420"/>
            <a:ext cx="8062696" cy="47816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93891" y="179420"/>
            <a:ext cx="10972959" cy="1143000"/>
          </a:xfrm>
        </p:spPr>
        <p:txBody>
          <a:bodyPr>
            <a:normAutofit fontScale="90000"/>
          </a:bodyPr>
          <a:lstStyle/>
          <a:p>
            <a:r>
              <a:rPr lang="en-US" sz="8800" b="1" dirty="0">
                <a:solidFill>
                  <a:schemeClr val="accent2">
                    <a:lumMod val="75000"/>
                  </a:schemeClr>
                </a:solidFill>
                <a:effectLst>
                  <a:outerShdw blurRad="38100" dist="38100" dir="2700000" algn="tl">
                    <a:srgbClr val="000000">
                      <a:alpha val="43137"/>
                    </a:srgbClr>
                  </a:outerShdw>
                </a:effectLst>
              </a:rPr>
              <a:t>I CAN’T DO THIS</a:t>
            </a:r>
          </a:p>
        </p:txBody>
      </p:sp>
      <p:sp>
        <p:nvSpPr>
          <p:cNvPr id="4" name="TextBox 3"/>
          <p:cNvSpPr txBox="1"/>
          <p:nvPr/>
        </p:nvSpPr>
        <p:spPr>
          <a:xfrm>
            <a:off x="2491928" y="4795998"/>
            <a:ext cx="7576887" cy="1308050"/>
          </a:xfrm>
          <a:prstGeom prst="rect">
            <a:avLst/>
          </a:prstGeom>
          <a:noFill/>
        </p:spPr>
        <p:txBody>
          <a:bodyPr wrap="square" rtlCol="0">
            <a:spAutoFit/>
          </a:bodyPr>
          <a:lstStyle/>
          <a:p>
            <a:pPr algn="ctr"/>
            <a:r>
              <a:rPr lang="en-US" sz="7900" b="1" dirty="0">
                <a:solidFill>
                  <a:schemeClr val="bg1"/>
                </a:solidFill>
                <a:effectLst>
                  <a:outerShdw blurRad="38100" dist="38100" dir="2700000" algn="tl">
                    <a:srgbClr val="000000">
                      <a:alpha val="43137"/>
                    </a:srgbClr>
                  </a:outerShdw>
                </a:effectLst>
              </a:rPr>
              <a:t>YET!</a:t>
            </a:r>
          </a:p>
        </p:txBody>
      </p:sp>
    </p:spTree>
    <p:extLst>
      <p:ext uri="{BB962C8B-B14F-4D97-AF65-F5344CB8AC3E}">
        <p14:creationId xmlns:p14="http://schemas.microsoft.com/office/powerpoint/2010/main" val="38334621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smtClean="0">
                <a:effectLst>
                  <a:outerShdw blurRad="38100" dist="38100" dir="2700000" algn="tl">
                    <a:srgbClr val="000000">
                      <a:alpha val="43137"/>
                    </a:srgbClr>
                  </a:outerShdw>
                </a:effectLst>
                <a:latin typeface="Baskerville Old Face" panose="02020602080505020303" pitchFamily="18" charset="0"/>
                <a:cs typeface="Aharoni" panose="02010803020104030203" pitchFamily="2" charset="-79"/>
              </a:rPr>
              <a:t>Teach students that just like building muscles, carving new neural pathways TAKES TIME and REPETITION.</a:t>
            </a:r>
            <a:endParaRPr lang="en-US" sz="3600" b="1" dirty="0">
              <a:effectLst>
                <a:outerShdw blurRad="38100" dist="38100" dir="2700000" algn="tl">
                  <a:srgbClr val="000000">
                    <a:alpha val="43137"/>
                  </a:srgbClr>
                </a:outerShdw>
              </a:effectLst>
              <a:latin typeface="Baskerville Old Face" panose="02020602080505020303" pitchFamily="18" charset="0"/>
              <a:cs typeface="Aharoni" panose="02010803020104030203" pitchFamily="2" charset="-79"/>
            </a:endParaRPr>
          </a:p>
        </p:txBody>
      </p:sp>
      <p:pic>
        <p:nvPicPr>
          <p:cNvPr id="10244" name="Picture 4" descr="http://img.s-msn.com/tenant/amp/entityid/AA8pSfU.img?h=373&amp;w=624&amp;m=6&amp;q=60&amp;o=f&amp;l=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2374" y="1600206"/>
            <a:ext cx="6201212" cy="4115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90002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47934" y="171187"/>
            <a:ext cx="9144000" cy="1015663"/>
          </a:xfrm>
          <a:prstGeom prst="rect">
            <a:avLst/>
          </a:prstGeom>
          <a:noFill/>
        </p:spPr>
        <p:txBody>
          <a:bodyPr wrap="square" rtlCol="0">
            <a:spAutoFit/>
          </a:bodyPr>
          <a:lstStyle/>
          <a:p>
            <a:pPr algn="ctr"/>
            <a:r>
              <a:rPr lang="en-US" sz="6000" b="1" dirty="0" smtClean="0">
                <a:effectLst>
                  <a:outerShdw blurRad="38100" dist="38100" dir="2700000" algn="tl">
                    <a:srgbClr val="000000">
                      <a:alpha val="43137"/>
                    </a:srgbClr>
                  </a:outerShdw>
                </a:effectLst>
                <a:latin typeface="Baskerville Old Face" panose="02020602080505020303" pitchFamily="18" charset="0"/>
                <a:cs typeface="Aharoni" panose="02010803020104030203" pitchFamily="2" charset="-79"/>
              </a:rPr>
              <a:t>Open your snowball</a:t>
            </a:r>
            <a:endParaRPr lang="en-US" sz="6000" b="1" dirty="0">
              <a:effectLst>
                <a:outerShdw blurRad="38100" dist="38100" dir="2700000" algn="tl">
                  <a:srgbClr val="000000">
                    <a:alpha val="43137"/>
                  </a:srgbClr>
                </a:outerShdw>
              </a:effectLst>
              <a:latin typeface="Baskerville Old Face" panose="02020602080505020303" pitchFamily="18" charset="0"/>
              <a:cs typeface="Aharoni" panose="02010803020104030203" pitchFamily="2" charset="-79"/>
            </a:endParaRPr>
          </a:p>
        </p:txBody>
      </p:sp>
      <p:pic>
        <p:nvPicPr>
          <p:cNvPr id="2" name="Picture 1"/>
          <p:cNvPicPr>
            <a:picLocks noChangeAspect="1"/>
          </p:cNvPicPr>
          <p:nvPr/>
        </p:nvPicPr>
        <p:blipFill>
          <a:blip r:embed="rId3"/>
          <a:stretch>
            <a:fillRect/>
          </a:stretch>
        </p:blipFill>
        <p:spPr>
          <a:xfrm>
            <a:off x="395384" y="1857843"/>
            <a:ext cx="5715000" cy="3238500"/>
          </a:xfrm>
          <a:prstGeom prst="rect">
            <a:avLst/>
          </a:prstGeom>
        </p:spPr>
      </p:pic>
      <p:sp>
        <p:nvSpPr>
          <p:cNvPr id="5" name="Content Placeholder 4"/>
          <p:cNvSpPr>
            <a:spLocks noGrp="1"/>
          </p:cNvSpPr>
          <p:nvPr>
            <p:ph sz="half" idx="2"/>
          </p:nvPr>
        </p:nvSpPr>
        <p:spPr>
          <a:xfrm>
            <a:off x="6319934" y="1857843"/>
            <a:ext cx="5491066" cy="4525963"/>
          </a:xfrm>
        </p:spPr>
        <p:txBody>
          <a:bodyPr/>
          <a:lstStyle/>
          <a:p>
            <a:r>
              <a:rPr lang="en-US" sz="3600" dirty="0" smtClean="0"/>
              <a:t>Evaluate the praise statement.</a:t>
            </a:r>
          </a:p>
          <a:p>
            <a:r>
              <a:rPr lang="en-US" sz="3600" dirty="0" smtClean="0"/>
              <a:t>Rewrite if needed to be growth-mindset inducing.</a:t>
            </a:r>
          </a:p>
          <a:p>
            <a:r>
              <a:rPr lang="en-US" sz="3600" dirty="0" smtClean="0"/>
              <a:t>Share with your shoulder partner.</a:t>
            </a:r>
            <a:endParaRPr lang="en-US" sz="3600" dirty="0"/>
          </a:p>
        </p:txBody>
      </p:sp>
    </p:spTree>
    <p:extLst>
      <p:ext uri="{BB962C8B-B14F-4D97-AF65-F5344CB8AC3E}">
        <p14:creationId xmlns:p14="http://schemas.microsoft.com/office/powerpoint/2010/main" val="321372763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327" y="-126195"/>
            <a:ext cx="10972959" cy="1143000"/>
          </a:xfrm>
        </p:spPr>
        <p:txBody>
          <a:bodyPr/>
          <a:lstStyle/>
          <a:p>
            <a:pPr algn="ctr"/>
            <a:r>
              <a:rPr lang="en-US" sz="4800" b="1" dirty="0" smtClean="0">
                <a:latin typeface="Baskerville Old Face" panose="02020602080505020303" pitchFamily="18" charset="0"/>
              </a:rPr>
              <a:t>Praising Others</a:t>
            </a:r>
            <a:endParaRPr lang="en-US" sz="4800" b="1" dirty="0">
              <a:latin typeface="Baskerville Old Face" panose="02020602080505020303" pitchFamily="18" charset="0"/>
            </a:endParaRPr>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1631182822"/>
              </p:ext>
            </p:extLst>
          </p:nvPr>
        </p:nvGraphicFramePr>
        <p:xfrm>
          <a:off x="1512908" y="1417638"/>
          <a:ext cx="4446898" cy="4766614"/>
        </p:xfrm>
        <a:graphic>
          <a:graphicData uri="http://schemas.openxmlformats.org/drawingml/2006/table">
            <a:tbl>
              <a:tblPr firstRow="1" bandRow="1">
                <a:tableStyleId>{5C22544A-7EE6-4342-B048-85BDC9FD1C3A}</a:tableStyleId>
              </a:tblPr>
              <a:tblGrid>
                <a:gridCol w="4446898"/>
              </a:tblGrid>
              <a:tr h="845632">
                <a:tc>
                  <a:txBody>
                    <a:bodyPr/>
                    <a:lstStyle/>
                    <a:p>
                      <a:r>
                        <a:rPr lang="en-US" sz="2400" b="1" dirty="0" smtClean="0">
                          <a:solidFill>
                            <a:schemeClr val="tx1"/>
                          </a:solidFill>
                          <a:latin typeface="Baskerville Old Face" panose="02020602080505020303" pitchFamily="18" charset="0"/>
                        </a:rPr>
                        <a:t>That’s perfect!</a:t>
                      </a:r>
                      <a:endParaRPr lang="en-US" sz="2400" b="1" baseline="0" dirty="0" smtClean="0">
                        <a:solidFill>
                          <a:schemeClr val="tx1"/>
                        </a:solidFill>
                        <a:latin typeface="Baskerville Old Face" panose="02020602080505020303" pitchFamily="18" charset="0"/>
                      </a:endParaRPr>
                    </a:p>
                    <a:p>
                      <a:endParaRPr lang="en-US" sz="2400" b="1" dirty="0">
                        <a:solidFill>
                          <a:schemeClr val="tx1"/>
                        </a:solidFill>
                        <a:latin typeface="Baskerville Old Face" panose="02020602080505020303" pitchFamily="18" charset="0"/>
                      </a:endParaRPr>
                    </a:p>
                  </a:txBody>
                  <a:tcPr marL="233395" marR="2333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836078">
                <a:tc>
                  <a:txBody>
                    <a:bodyPr/>
                    <a:lstStyle/>
                    <a:p>
                      <a:r>
                        <a:rPr lang="en-US" sz="2400" b="1" dirty="0" smtClean="0">
                          <a:solidFill>
                            <a:schemeClr val="tx1"/>
                          </a:solidFill>
                          <a:latin typeface="Baskerville Old Face" panose="02020602080505020303" pitchFamily="18" charset="0"/>
                        </a:rPr>
                        <a:t>You are so</a:t>
                      </a:r>
                      <a:r>
                        <a:rPr lang="en-US" sz="2400" b="1" baseline="0" dirty="0" smtClean="0">
                          <a:solidFill>
                            <a:schemeClr val="tx1"/>
                          </a:solidFill>
                          <a:latin typeface="Baskerville Old Face" panose="02020602080505020303" pitchFamily="18" charset="0"/>
                        </a:rPr>
                        <a:t> smart!</a:t>
                      </a:r>
                    </a:p>
                  </a:txBody>
                  <a:tcPr marL="233395" marR="2333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931918">
                <a:tc>
                  <a:txBody>
                    <a:bodyPr/>
                    <a:lstStyle/>
                    <a:p>
                      <a:r>
                        <a:rPr lang="en-US" sz="2400" b="1" baseline="0" dirty="0" smtClean="0">
                          <a:solidFill>
                            <a:schemeClr val="tx1"/>
                          </a:solidFill>
                          <a:latin typeface="Baskerville Old Face" panose="02020602080505020303" pitchFamily="18" charset="0"/>
                        </a:rPr>
                        <a:t>Your drawing is wonderful; you are so talented.</a:t>
                      </a:r>
                    </a:p>
                  </a:txBody>
                  <a:tcPr marL="233395" marR="2333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1163984">
                <a:tc>
                  <a:txBody>
                    <a:bodyPr/>
                    <a:lstStyle/>
                    <a:p>
                      <a:r>
                        <a:rPr lang="en-US" sz="2400" b="1" baseline="0" dirty="0" smtClean="0">
                          <a:solidFill>
                            <a:schemeClr val="tx1"/>
                          </a:solidFill>
                          <a:latin typeface="Baskerville Old Face" panose="02020602080505020303" pitchFamily="18" charset="0"/>
                        </a:rPr>
                        <a:t>You are a natural athlete. You might be the next LeBron James.</a:t>
                      </a:r>
                    </a:p>
                  </a:txBody>
                  <a:tcPr marL="233395" marR="2333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964266">
                <a:tc>
                  <a:txBody>
                    <a:bodyPr/>
                    <a:lstStyle/>
                    <a:p>
                      <a:r>
                        <a:rPr lang="en-US" sz="2400" b="1" baseline="0" dirty="0" smtClean="0">
                          <a:solidFill>
                            <a:schemeClr val="tx1"/>
                          </a:solidFill>
                          <a:latin typeface="Baskerville Old Face" panose="02020602080505020303" pitchFamily="18" charset="0"/>
                        </a:rPr>
                        <a:t>You always get good grades; that makes me happy.</a:t>
                      </a:r>
                    </a:p>
                  </a:txBody>
                  <a:tcPr marL="233395" marR="2333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bl>
          </a:graphicData>
        </a:graphic>
      </p:graphicFrame>
      <p:sp>
        <p:nvSpPr>
          <p:cNvPr id="3" name="Text Placeholder 2"/>
          <p:cNvSpPr>
            <a:spLocks noGrp="1"/>
          </p:cNvSpPr>
          <p:nvPr>
            <p:ph type="body" idx="4294967295"/>
          </p:nvPr>
        </p:nvSpPr>
        <p:spPr>
          <a:xfrm>
            <a:off x="1113849" y="828619"/>
            <a:ext cx="3868738" cy="823912"/>
          </a:xfrm>
        </p:spPr>
        <p:txBody>
          <a:bodyPr/>
          <a:lstStyle/>
          <a:p>
            <a:pPr marL="0" indent="0" algn="ctr">
              <a:buNone/>
            </a:pPr>
            <a:r>
              <a:rPr lang="en-US" dirty="0" smtClean="0"/>
              <a:t>	</a:t>
            </a:r>
            <a:r>
              <a:rPr lang="en-US" dirty="0" smtClean="0">
                <a:latin typeface="Baskerville Old Face" panose="02020602080505020303" pitchFamily="18" charset="0"/>
              </a:rPr>
              <a:t>Fixed</a:t>
            </a:r>
            <a:endParaRPr lang="en-US" dirty="0">
              <a:latin typeface="Baskerville Old Face" panose="02020602080505020303"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216199616"/>
              </p:ext>
            </p:extLst>
          </p:nvPr>
        </p:nvGraphicFramePr>
        <p:xfrm>
          <a:off x="6358865" y="1435072"/>
          <a:ext cx="4572000" cy="4749180"/>
        </p:xfrm>
        <a:graphic>
          <a:graphicData uri="http://schemas.openxmlformats.org/drawingml/2006/table">
            <a:tbl>
              <a:tblPr firstRow="1" bandRow="1">
                <a:tableStyleId>{5C22544A-7EE6-4342-B048-85BDC9FD1C3A}</a:tableStyleId>
              </a:tblPr>
              <a:tblGrid>
                <a:gridCol w="4572000"/>
              </a:tblGrid>
              <a:tr h="830262">
                <a:tc>
                  <a:txBody>
                    <a:bodyPr/>
                    <a:lstStyle/>
                    <a:p>
                      <a:r>
                        <a:rPr lang="en-US" sz="2400" b="1" baseline="0" dirty="0" smtClean="0">
                          <a:solidFill>
                            <a:schemeClr val="tx1"/>
                          </a:solidFill>
                          <a:latin typeface="Baskerville Old Face" panose="02020602080505020303" pitchFamily="18" charset="0"/>
                        </a:rPr>
                        <a:t>You pay such close attention to detail!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F9B9"/>
                    </a:solidFill>
                  </a:tcPr>
                </a:tc>
              </a:tr>
              <a:tr h="809913">
                <a:tc>
                  <a:txBody>
                    <a:bodyPr/>
                    <a:lstStyle/>
                    <a:p>
                      <a:r>
                        <a:rPr lang="en-US" sz="2400" b="1" dirty="0" smtClean="0">
                          <a:solidFill>
                            <a:schemeClr val="tx1"/>
                          </a:solidFill>
                          <a:latin typeface="Baskerville Old Face" panose="02020602080505020303" pitchFamily="18" charset="0"/>
                        </a:rPr>
                        <a:t>You work hard in this</a:t>
                      </a:r>
                      <a:r>
                        <a:rPr lang="en-US" sz="2400" b="1" baseline="0" dirty="0" smtClean="0">
                          <a:solidFill>
                            <a:schemeClr val="tx1"/>
                          </a:solidFill>
                          <a:latin typeface="Baskerville Old Face" panose="02020602080505020303" pitchFamily="18" charset="0"/>
                        </a:rPr>
                        <a:t> class</a:t>
                      </a:r>
                      <a:r>
                        <a:rPr lang="en-US" sz="2400" b="1" dirty="0" smtClean="0">
                          <a:solidFill>
                            <a:schemeClr val="tx1"/>
                          </a:solidFill>
                          <a:latin typeface="Baskerville Old Face" panose="02020602080505020303" pitchFamily="18" charset="0"/>
                        </a:rPr>
                        <a:t> and it shows!</a:t>
                      </a:r>
                      <a:endParaRPr lang="en-US" sz="2400" b="1" dirty="0">
                        <a:solidFill>
                          <a:schemeClr val="tx1"/>
                        </a:solidFill>
                        <a:latin typeface="Baskerville Old Face" panose="020206020805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F9B9"/>
                    </a:solidFill>
                  </a:tcPr>
                </a:tc>
              </a:tr>
              <a:tr h="1004589">
                <a:tc>
                  <a:txBody>
                    <a:bodyPr/>
                    <a:lstStyle/>
                    <a:p>
                      <a:r>
                        <a:rPr lang="en-US" sz="2400" b="1" dirty="0" smtClean="0">
                          <a:solidFill>
                            <a:schemeClr val="tx1"/>
                          </a:solidFill>
                          <a:latin typeface="Baskerville Old Face" panose="02020602080505020303" pitchFamily="18" charset="0"/>
                        </a:rPr>
                        <a:t>What strategy did you use to</a:t>
                      </a:r>
                      <a:r>
                        <a:rPr lang="en-US" sz="2400" b="1" baseline="0" dirty="0" smtClean="0">
                          <a:solidFill>
                            <a:schemeClr val="tx1"/>
                          </a:solidFill>
                          <a:latin typeface="Baskerville Old Face" panose="02020602080505020303" pitchFamily="18" charset="0"/>
                        </a:rPr>
                        <a:t> make that drawing look so realistic?</a:t>
                      </a:r>
                      <a:endParaRPr lang="en-US" sz="2400" b="1" dirty="0">
                        <a:solidFill>
                          <a:schemeClr val="tx1"/>
                        </a:solidFill>
                        <a:latin typeface="Baskerville Old Face" panose="020206020805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F9B9"/>
                    </a:solidFill>
                  </a:tcPr>
                </a:tc>
              </a:tr>
              <a:tr h="11541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tx1"/>
                          </a:solidFill>
                          <a:latin typeface="Baskerville Old Face" panose="02020602080505020303" pitchFamily="18" charset="0"/>
                          <a:ea typeface="+mn-ea"/>
                          <a:cs typeface="+mn-cs"/>
                        </a:rPr>
                        <a:t>I find your determination </a:t>
                      </a:r>
                      <a:r>
                        <a:rPr lang="en-US" sz="2400" b="1" kern="1200" baseline="0" dirty="0" smtClean="0">
                          <a:solidFill>
                            <a:schemeClr val="tx1"/>
                          </a:solidFill>
                          <a:latin typeface="Baskerville Old Face" panose="02020602080505020303" pitchFamily="18" charset="0"/>
                          <a:ea typeface="+mn-ea"/>
                          <a:cs typeface="+mn-cs"/>
                        </a:rPr>
                        <a:t>on that field inspiring! </a:t>
                      </a:r>
                      <a:r>
                        <a:rPr lang="en-US" sz="2400" b="1" dirty="0" smtClean="0">
                          <a:solidFill>
                            <a:schemeClr val="tx1"/>
                          </a:solidFill>
                          <a:latin typeface="Baskerville Old Face" panose="02020602080505020303" pitchFamily="18" charset="0"/>
                        </a:rPr>
                        <a:t>Keep practicing, and</a:t>
                      </a:r>
                      <a:r>
                        <a:rPr lang="en-US" sz="2400" b="1" baseline="0" dirty="0" smtClean="0">
                          <a:solidFill>
                            <a:schemeClr val="tx1"/>
                          </a:solidFill>
                          <a:latin typeface="Baskerville Old Face" panose="02020602080505020303" pitchFamily="18" charset="0"/>
                        </a:rPr>
                        <a:t> you will see great results!</a:t>
                      </a:r>
                      <a:endParaRPr lang="en-US" sz="2400" b="1" dirty="0">
                        <a:solidFill>
                          <a:schemeClr val="tx1"/>
                        </a:solidFill>
                        <a:latin typeface="Baskerville Old Face" panose="020206020805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F9B9"/>
                    </a:solidFill>
                  </a:tcPr>
                </a:tc>
              </a:tr>
              <a:tr h="902649">
                <a:tc>
                  <a:txBody>
                    <a:bodyPr/>
                    <a:lstStyle/>
                    <a:p>
                      <a:r>
                        <a:rPr lang="en-US" sz="2400" b="1" dirty="0" smtClean="0">
                          <a:solidFill>
                            <a:schemeClr val="tx1"/>
                          </a:solidFill>
                          <a:latin typeface="Baskerville Old Face" panose="02020602080505020303" pitchFamily="18" charset="0"/>
                        </a:rPr>
                        <a:t>You should be proud of the effort you put forth to earn those grades!</a:t>
                      </a:r>
                      <a:endParaRPr lang="en-US" sz="2400" b="1" baseline="0" dirty="0" smtClean="0">
                        <a:solidFill>
                          <a:schemeClr val="tx1"/>
                        </a:solidFill>
                        <a:latin typeface="Baskerville Old Face" panose="020206020805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F9B9"/>
                    </a:solidFill>
                  </a:tcPr>
                </a:tc>
              </a:tr>
            </a:tbl>
          </a:graphicData>
        </a:graphic>
      </p:graphicFrame>
      <p:sp>
        <p:nvSpPr>
          <p:cNvPr id="4" name="TextBox 3"/>
          <p:cNvSpPr txBox="1"/>
          <p:nvPr/>
        </p:nvSpPr>
        <p:spPr>
          <a:xfrm>
            <a:off x="7905751" y="838088"/>
            <a:ext cx="2054268" cy="707886"/>
          </a:xfrm>
          <a:prstGeom prst="rect">
            <a:avLst/>
          </a:prstGeom>
          <a:noFill/>
        </p:spPr>
        <p:txBody>
          <a:bodyPr wrap="square" rtlCol="0">
            <a:spAutoFit/>
          </a:bodyPr>
          <a:lstStyle/>
          <a:p>
            <a:r>
              <a:rPr lang="en-US" sz="4000" dirty="0" smtClean="0">
                <a:latin typeface="Baskerville Old Face" panose="02020602080505020303" pitchFamily="18" charset="0"/>
              </a:rPr>
              <a:t>Growth</a:t>
            </a:r>
            <a:endParaRPr lang="en-US" sz="4000" dirty="0">
              <a:latin typeface="Baskerville Old Face" panose="02020602080505020303" pitchFamily="18" charset="0"/>
            </a:endParaRPr>
          </a:p>
        </p:txBody>
      </p:sp>
    </p:spTree>
    <p:extLst>
      <p:ext uri="{BB962C8B-B14F-4D97-AF65-F5344CB8AC3E}">
        <p14:creationId xmlns:p14="http://schemas.microsoft.com/office/powerpoint/2010/main" val="861761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7625" y="257597"/>
            <a:ext cx="10126824" cy="350865"/>
          </a:xfrm>
          <a:prstGeom prst="rect">
            <a:avLst/>
          </a:prstGeom>
          <a:solidFill>
            <a:schemeClr val="bg1"/>
          </a:solidFill>
        </p:spPr>
        <p:txBody>
          <a:bodyPr wrap="square">
            <a:spAutoFit/>
          </a:bodyPr>
          <a:lstStyle/>
          <a:p>
            <a:pPr>
              <a:lnSpc>
                <a:spcPct val="70000"/>
              </a:lnSpc>
              <a:defRPr/>
            </a:pPr>
            <a:r>
              <a:rPr lang="en-US" sz="2400" b="1" dirty="0">
                <a:latin typeface="Calibri" panose="020F0502020204030204" pitchFamily="34" charset="0"/>
                <a:cs typeface="Arial" panose="020B0604020202020204" pitchFamily="34" charset="0"/>
              </a:rPr>
              <a:t>Learning Goal: </a:t>
            </a:r>
            <a:r>
              <a:rPr lang="en-US" sz="2400" dirty="0">
                <a:latin typeface="Calibri" panose="020F0502020204030204" pitchFamily="34" charset="0"/>
                <a:cs typeface="Arial" panose="020B0604020202020204" pitchFamily="34" charset="0"/>
              </a:rPr>
              <a:t>Participants will use language that promotes a growth mindset.   </a:t>
            </a:r>
          </a:p>
        </p:txBody>
      </p:sp>
      <p:graphicFrame>
        <p:nvGraphicFramePr>
          <p:cNvPr id="3" name="Table 2"/>
          <p:cNvGraphicFramePr>
            <a:graphicFrameLocks noGrp="1"/>
          </p:cNvGraphicFramePr>
          <p:nvPr>
            <p:extLst>
              <p:ext uri="{D42A27DB-BD31-4B8C-83A1-F6EECF244321}">
                <p14:modId xmlns:p14="http://schemas.microsoft.com/office/powerpoint/2010/main" val="3756959247"/>
              </p:ext>
            </p:extLst>
          </p:nvPr>
        </p:nvGraphicFramePr>
        <p:xfrm>
          <a:off x="1638300" y="775354"/>
          <a:ext cx="8915400" cy="5259480"/>
        </p:xfrm>
        <a:graphic>
          <a:graphicData uri="http://schemas.openxmlformats.org/drawingml/2006/table">
            <a:tbl>
              <a:tblPr firstRow="1" bandRow="1">
                <a:tableStyleId>{5C22544A-7EE6-4342-B048-85BDC9FD1C3A}</a:tableStyleId>
              </a:tblPr>
              <a:tblGrid>
                <a:gridCol w="594360"/>
                <a:gridCol w="8321040"/>
              </a:tblGrid>
              <a:tr h="0">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2000" dirty="0" smtClean="0">
                          <a:solidFill>
                            <a:schemeClr val="tx1"/>
                          </a:solidFill>
                        </a:rPr>
                        <a:t>Evidence</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1126969">
                <a:tc>
                  <a:txBody>
                    <a:bodyPr/>
                    <a:lstStyle/>
                    <a:p>
                      <a:r>
                        <a:rPr lang="en-US" sz="5400" b="1" dirty="0" smtClean="0"/>
                        <a:t>4</a:t>
                      </a:r>
                      <a:endParaRPr lang="en-US" sz="5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i="1" dirty="0" smtClean="0"/>
                        <a:t>I am able to explain research that may support my colleagues’ development of a growth mindset and adoption of practices to activate/bolster a growth mindset in their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797153">
                <a:tc>
                  <a:txBody>
                    <a:bodyPr/>
                    <a:lstStyle/>
                    <a:p>
                      <a:r>
                        <a:rPr lang="en-US" sz="5400" b="1" dirty="0" smtClean="0"/>
                        <a:t>3</a:t>
                      </a:r>
                      <a:endParaRPr lang="en-US" sz="5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i="1" dirty="0" smtClean="0"/>
                        <a:t>I am able to formulate feedback that activates/bolsters a growth mindset in others.</a:t>
                      </a:r>
                      <a:endParaRPr lang="en-US" sz="2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896058">
                <a:tc>
                  <a:txBody>
                    <a:bodyPr/>
                    <a:lstStyle/>
                    <a:p>
                      <a:r>
                        <a:rPr lang="en-US" sz="5400" b="1" dirty="0" smtClean="0"/>
                        <a:t>2</a:t>
                      </a:r>
                      <a:endParaRPr lang="en-US" sz="5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i="1" dirty="0" smtClean="0"/>
                        <a:t>I can explain the relationship between language, mindset and improved outcomes.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685186">
                <a:tc>
                  <a:txBody>
                    <a:bodyPr/>
                    <a:lstStyle/>
                    <a:p>
                      <a:r>
                        <a:rPr lang="en-US" sz="5400" b="1" dirty="0" smtClean="0"/>
                        <a:t>1</a:t>
                      </a:r>
                      <a:endParaRPr lang="en-US" sz="5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i="1" dirty="0" smtClean="0"/>
                        <a:t>I can define person first language and mindset.</a:t>
                      </a:r>
                      <a:endParaRPr lang="en-US" altLang="en-US" sz="2400" i="1" dirty="0" smtClean="0">
                        <a:solidFill>
                          <a:srgbClr val="000000"/>
                        </a:solidFill>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931320">
                <a:tc>
                  <a:txBody>
                    <a:bodyPr/>
                    <a:lstStyle/>
                    <a:p>
                      <a:r>
                        <a:rPr lang="en-US" sz="5400" b="1" dirty="0" smtClean="0"/>
                        <a:t>0</a:t>
                      </a:r>
                      <a:endParaRPr lang="en-US" sz="5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D6C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i="1" dirty="0" smtClean="0"/>
                        <a:t>I am unfamiliar</a:t>
                      </a:r>
                      <a:r>
                        <a:rPr lang="en-US" sz="2400" i="1" baseline="0" dirty="0" smtClean="0"/>
                        <a:t> with the concept of person-first language.</a:t>
                      </a:r>
                      <a:endParaRPr lang="en-US" sz="2400" i="1" dirty="0" smtClean="0"/>
                    </a:p>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D6C7"/>
                    </a:solidFill>
                  </a:tcPr>
                </a:tc>
              </a:tr>
            </a:tbl>
          </a:graphicData>
        </a:graphic>
      </p:graphicFrame>
    </p:spTree>
    <p:extLst>
      <p:ext uri="{BB962C8B-B14F-4D97-AF65-F5344CB8AC3E}">
        <p14:creationId xmlns:p14="http://schemas.microsoft.com/office/powerpoint/2010/main" val="108519608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98763" y="1360487"/>
            <a:ext cx="6440837" cy="4525963"/>
          </a:xfrm>
        </p:spPr>
        <p:txBody>
          <a:bodyPr/>
          <a:lstStyle/>
          <a:p>
            <a:pPr>
              <a:buFont typeface="Arial" panose="020B0604020202020204" pitchFamily="34" charset="0"/>
              <a:buChar char="•"/>
            </a:pPr>
            <a:r>
              <a:rPr lang="en" sz="3600" dirty="0" smtClean="0">
                <a:solidFill>
                  <a:schemeClr val="accent2">
                    <a:lumMod val="75000"/>
                  </a:schemeClr>
                </a:solidFill>
                <a:latin typeface="Lucida Sans" panose="020B0602030504020204" pitchFamily="34" charset="0"/>
                <a:ea typeface="Fontdiner Swanky"/>
                <a:cs typeface="Fontdiner Swanky"/>
                <a:sym typeface="Fontdiner Swanky"/>
                <a:rtl val="0"/>
              </a:rPr>
              <a:t>Clear &amp; Cloudy Reflection</a:t>
            </a:r>
          </a:p>
          <a:p>
            <a:pPr>
              <a:buFont typeface="Arial" panose="020B0604020202020204" pitchFamily="34" charset="0"/>
              <a:buChar char="•"/>
            </a:pPr>
            <a:r>
              <a:rPr lang="en" sz="3600" dirty="0" smtClean="0">
                <a:solidFill>
                  <a:schemeClr val="accent2">
                    <a:lumMod val="75000"/>
                  </a:schemeClr>
                </a:solidFill>
                <a:latin typeface="Lucida Sans" panose="020B0602030504020204" pitchFamily="34" charset="0"/>
                <a:ea typeface="Fontdiner Swanky"/>
                <a:cs typeface="Fontdiner Swanky"/>
                <a:sym typeface="Fontdiner Swanky"/>
                <a:rtl val="0"/>
              </a:rPr>
              <a:t>Evaluation</a:t>
            </a:r>
            <a:r>
              <a:rPr lang="en" sz="3600" dirty="0">
                <a:solidFill>
                  <a:schemeClr val="accent2">
                    <a:lumMod val="75000"/>
                  </a:schemeClr>
                </a:solidFill>
                <a:latin typeface="Lucida Sans" panose="020B0602030504020204" pitchFamily="34" charset="0"/>
                <a:ea typeface="Fontdiner Swanky"/>
                <a:cs typeface="Fontdiner Swanky"/>
                <a:sym typeface="Fontdiner Swanky"/>
                <a:rtl val="0"/>
              </a:rPr>
              <a:t>: 4 </a:t>
            </a:r>
            <a:r>
              <a:rPr lang="en" sz="3600" dirty="0" smtClean="0">
                <a:solidFill>
                  <a:schemeClr val="accent2">
                    <a:lumMod val="75000"/>
                  </a:schemeClr>
                </a:solidFill>
                <a:latin typeface="Lucida Sans" panose="020B0602030504020204" pitchFamily="34" charset="0"/>
                <a:ea typeface="Fontdiner Swanky"/>
                <a:cs typeface="Fontdiner Swanky"/>
                <a:sym typeface="Fontdiner Swanky"/>
                <a:rtl val="0"/>
              </a:rPr>
              <a:t>questions</a:t>
            </a:r>
            <a:endParaRPr lang="en" sz="3600" dirty="0">
              <a:solidFill>
                <a:schemeClr val="accent2">
                  <a:lumMod val="75000"/>
                </a:schemeClr>
              </a:solidFill>
              <a:latin typeface="Lucida Sans" panose="020B0602030504020204" pitchFamily="34" charset="0"/>
              <a:ea typeface="Fontdiner Swanky"/>
              <a:cs typeface="Fontdiner Swanky"/>
              <a:sym typeface="Fontdiner Swanky"/>
              <a:rtl val="0"/>
            </a:endParaRPr>
          </a:p>
          <a:p>
            <a:pPr>
              <a:buFont typeface="Arial" panose="020B0604020202020204" pitchFamily="34" charset="0"/>
              <a:buChar char="•"/>
            </a:pPr>
            <a:r>
              <a:rPr lang="en" sz="3600" dirty="0" smtClean="0">
                <a:solidFill>
                  <a:schemeClr val="accent2">
                    <a:lumMod val="75000"/>
                  </a:schemeClr>
                </a:solidFill>
                <a:latin typeface="Lucida Sans" panose="020B0602030504020204" pitchFamily="34" charset="0"/>
                <a:ea typeface="Fontdiner Swanky"/>
                <a:cs typeface="Fontdiner Swanky"/>
                <a:sym typeface="Fontdiner Swanky"/>
                <a:rtl val="0"/>
              </a:rPr>
              <a:t>FASD Survey</a:t>
            </a:r>
          </a:p>
          <a:p>
            <a:pPr>
              <a:buFont typeface="Arial" panose="020B0604020202020204" pitchFamily="34" charset="0"/>
              <a:buChar char="•"/>
            </a:pPr>
            <a:r>
              <a:rPr lang="en" sz="3600" dirty="0">
                <a:solidFill>
                  <a:schemeClr val="accent2">
                    <a:lumMod val="75000"/>
                  </a:schemeClr>
                </a:solidFill>
                <a:latin typeface="Lucida Sans" panose="020B0602030504020204" pitchFamily="34" charset="0"/>
                <a:ea typeface="Fontdiner Swanky"/>
                <a:cs typeface="Fontdiner Swanky"/>
                <a:sym typeface="Fontdiner Swanky"/>
                <a:rtl val="0"/>
              </a:rPr>
              <a:t>Growth Mindset </a:t>
            </a:r>
            <a:r>
              <a:rPr lang="en" sz="3600" dirty="0" smtClean="0">
                <a:solidFill>
                  <a:schemeClr val="accent2">
                    <a:lumMod val="75000"/>
                  </a:schemeClr>
                </a:solidFill>
                <a:latin typeface="Lucida Sans" panose="020B0602030504020204" pitchFamily="34" charset="0"/>
                <a:ea typeface="Fontdiner Swanky"/>
                <a:cs typeface="Fontdiner Swanky"/>
                <a:sym typeface="Fontdiner Swanky"/>
                <a:rtl val="0"/>
              </a:rPr>
              <a:t>Survey</a:t>
            </a:r>
            <a:endParaRPr lang="en" sz="3600" dirty="0">
              <a:solidFill>
                <a:schemeClr val="accent2">
                  <a:lumMod val="75000"/>
                </a:schemeClr>
              </a:solidFill>
              <a:latin typeface="Lucida Sans" panose="020B0602030504020204" pitchFamily="34" charset="0"/>
              <a:ea typeface="Fontdiner Swanky"/>
              <a:cs typeface="Fontdiner Swanky"/>
              <a:sym typeface="Fontdiner Swanky"/>
              <a:rtl val="0"/>
            </a:endParaRPr>
          </a:p>
          <a:p>
            <a:pPr>
              <a:buFont typeface="Arial" panose="020B0604020202020204" pitchFamily="34" charset="0"/>
              <a:buChar char="•"/>
            </a:pPr>
            <a:r>
              <a:rPr lang="en" sz="3600" dirty="0" smtClean="0">
                <a:solidFill>
                  <a:schemeClr val="accent2">
                    <a:lumMod val="75000"/>
                  </a:schemeClr>
                </a:solidFill>
                <a:latin typeface="Lucida Sans" panose="020B0602030504020204" pitchFamily="34" charset="0"/>
                <a:ea typeface="Fontdiner Swanky"/>
                <a:cs typeface="Fontdiner Swanky"/>
                <a:sym typeface="Fontdiner Swanky"/>
                <a:rtl val="0"/>
              </a:rPr>
              <a:t>Door </a:t>
            </a:r>
            <a:r>
              <a:rPr lang="en" sz="3600" dirty="0">
                <a:solidFill>
                  <a:schemeClr val="accent2">
                    <a:lumMod val="75000"/>
                  </a:schemeClr>
                </a:solidFill>
                <a:latin typeface="Lucida Sans" panose="020B0602030504020204" pitchFamily="34" charset="0"/>
                <a:ea typeface="Fontdiner Swanky"/>
                <a:cs typeface="Fontdiner Swanky"/>
                <a:sym typeface="Fontdiner Swanky"/>
                <a:rtl val="0"/>
              </a:rPr>
              <a:t>Prizes</a:t>
            </a:r>
            <a:endParaRPr lang="en-US" sz="3600" dirty="0"/>
          </a:p>
        </p:txBody>
      </p:sp>
      <p:pic>
        <p:nvPicPr>
          <p:cNvPr id="4" name="Picture 2" descr="http://static1.squarespace.com/static/53e1577ce4b00d9c630aae92/t/5609939be4b053d700fc2954/14434681912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580" y="1027115"/>
            <a:ext cx="4584633" cy="3867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73378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029" y="387372"/>
            <a:ext cx="10972959" cy="1143000"/>
          </a:xfrm>
        </p:spPr>
        <p:txBody>
          <a:bodyPr>
            <a:normAutofit fontScale="90000"/>
          </a:bodyPr>
          <a:lstStyle/>
          <a:p>
            <a:pPr algn="ctr"/>
            <a:r>
              <a:rPr lang="en-US" b="1" dirty="0" smtClean="0"/>
              <a:t/>
            </a:r>
            <a:br>
              <a:rPr lang="en-US" b="1" dirty="0" smtClean="0"/>
            </a:br>
            <a:r>
              <a:rPr lang="en-US" sz="4000" b="1" dirty="0">
                <a:latin typeface="Baskerville Old Face" panose="02020602080505020303" pitchFamily="18" charset="0"/>
                <a:cs typeface="Aharoni" panose="02010803020104030203" pitchFamily="2" charset="-79"/>
              </a:rPr>
              <a:t>Want to know more?</a:t>
            </a:r>
            <a:r>
              <a:rPr lang="en-US" sz="4000" dirty="0" smtClean="0"/>
              <a:t/>
            </a:r>
            <a:br>
              <a:rPr lang="en-US" sz="4000" dirty="0" smtClean="0"/>
            </a:b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315483" y="3764785"/>
            <a:ext cx="2437290" cy="2171405"/>
          </a:xfrm>
        </p:spPr>
      </p:pic>
      <p:sp>
        <p:nvSpPr>
          <p:cNvPr id="9" name="TextBox 8"/>
          <p:cNvSpPr txBox="1"/>
          <p:nvPr/>
        </p:nvSpPr>
        <p:spPr>
          <a:xfrm>
            <a:off x="3267034" y="1397580"/>
            <a:ext cx="6418745" cy="5139869"/>
          </a:xfrm>
          <a:prstGeom prst="rect">
            <a:avLst/>
          </a:prstGeom>
          <a:noFill/>
        </p:spPr>
        <p:txBody>
          <a:bodyPr wrap="none" rtlCol="0">
            <a:spAutoFit/>
          </a:bodyPr>
          <a:lstStyle/>
          <a:p>
            <a:pPr algn="ctr"/>
            <a:r>
              <a:rPr lang="en-US" sz="3600" dirty="0" smtClean="0">
                <a:latin typeface="Baskerville Old Face" panose="02020602080505020303" pitchFamily="18" charset="0"/>
                <a:cs typeface="Aharoni" panose="02010803020104030203" pitchFamily="2" charset="-79"/>
              </a:rPr>
              <a:t>Becky Finn</a:t>
            </a:r>
          </a:p>
          <a:p>
            <a:pPr algn="ctr"/>
            <a:r>
              <a:rPr lang="en-US" sz="3600" dirty="0" smtClean="0">
                <a:latin typeface="Baskerville Old Face" panose="02020602080505020303" pitchFamily="18" charset="0"/>
                <a:cs typeface="Aharoni" panose="02010803020104030203" pitchFamily="2" charset="-79"/>
                <a:hlinkClick r:id="rId4"/>
              </a:rPr>
              <a:t>Elizabeth.Finn@FDLRSaction.org</a:t>
            </a:r>
            <a:endParaRPr lang="en-US" sz="3600" dirty="0" smtClean="0">
              <a:latin typeface="Baskerville Old Face" panose="02020602080505020303" pitchFamily="18" charset="0"/>
              <a:cs typeface="Aharoni" panose="02010803020104030203" pitchFamily="2" charset="-79"/>
            </a:endParaRPr>
          </a:p>
          <a:p>
            <a:pPr algn="ctr"/>
            <a:endParaRPr lang="en-US" sz="3600" dirty="0">
              <a:latin typeface="Baskerville Old Face" panose="02020602080505020303" pitchFamily="18" charset="0"/>
              <a:cs typeface="Aharoni" panose="02010803020104030203" pitchFamily="2" charset="-79"/>
            </a:endParaRPr>
          </a:p>
          <a:p>
            <a:pPr algn="ctr"/>
            <a:r>
              <a:rPr lang="en-US" sz="3600" dirty="0" smtClean="0">
                <a:latin typeface="Baskerville Old Face" panose="02020602080505020303" pitchFamily="18" charset="0"/>
                <a:cs typeface="Aharoni" panose="02010803020104030203" pitchFamily="2" charset="-79"/>
              </a:rPr>
              <a:t>Allison Kanji</a:t>
            </a:r>
          </a:p>
          <a:p>
            <a:pPr algn="ctr"/>
            <a:r>
              <a:rPr lang="en-US" sz="3600" dirty="0" smtClean="0">
                <a:latin typeface="Baskerville Old Face" panose="02020602080505020303" pitchFamily="18" charset="0"/>
                <a:cs typeface="Aharoni" panose="02010803020104030203" pitchFamily="2" charset="-79"/>
                <a:hlinkClick r:id="rId5"/>
              </a:rPr>
              <a:t>Allison.Kanji@FDLRSaction.org</a:t>
            </a:r>
            <a:endParaRPr lang="en-US" sz="3600" dirty="0" smtClean="0">
              <a:latin typeface="Baskerville Old Face" panose="02020602080505020303" pitchFamily="18" charset="0"/>
              <a:cs typeface="Aharoni" panose="02010803020104030203" pitchFamily="2" charset="-79"/>
            </a:endParaRPr>
          </a:p>
          <a:p>
            <a:pPr algn="ctr"/>
            <a:endParaRPr lang="en-US" sz="3600" dirty="0" smtClean="0">
              <a:latin typeface="Baskerville Old Face" panose="02020602080505020303" pitchFamily="18" charset="0"/>
              <a:cs typeface="Aharoni" panose="02010803020104030203" pitchFamily="2" charset="-79"/>
            </a:endParaRPr>
          </a:p>
          <a:p>
            <a:pPr algn="ctr"/>
            <a:r>
              <a:rPr lang="en-US" sz="3600" dirty="0" smtClean="0">
                <a:latin typeface="Baskerville Old Face" panose="02020602080505020303" pitchFamily="18" charset="0"/>
                <a:cs typeface="Aharoni" panose="02010803020104030203" pitchFamily="2" charset="-79"/>
              </a:rPr>
              <a:t>Jennifer </a:t>
            </a:r>
            <a:r>
              <a:rPr lang="en-US" sz="3600" dirty="0">
                <a:latin typeface="Baskerville Old Face" panose="02020602080505020303" pitchFamily="18" charset="0"/>
                <a:cs typeface="Aharoni" panose="02010803020104030203" pitchFamily="2" charset="-79"/>
              </a:rPr>
              <a:t>Michaels </a:t>
            </a:r>
          </a:p>
          <a:p>
            <a:pPr algn="ctr"/>
            <a:r>
              <a:rPr lang="en-US" sz="3600" dirty="0" smtClean="0">
                <a:latin typeface="Baskerville Old Face" panose="02020602080505020303" pitchFamily="18" charset="0"/>
                <a:cs typeface="Aharoni" panose="02010803020104030203" pitchFamily="2" charset="-79"/>
                <a:hlinkClick r:id="rId6"/>
              </a:rPr>
              <a:t>JMichaels@contactFIN.com</a:t>
            </a:r>
            <a:endParaRPr lang="en-US" sz="3600" dirty="0">
              <a:latin typeface="Baskerville Old Face" panose="02020602080505020303" pitchFamily="18" charset="0"/>
              <a:cs typeface="Aharoni" panose="02010803020104030203" pitchFamily="2" charset="-79"/>
            </a:endParaRPr>
          </a:p>
          <a:p>
            <a:pPr algn="ctr"/>
            <a:endParaRPr lang="en-US" sz="4000" dirty="0">
              <a:latin typeface="Aharoni" panose="02010803020104030203" pitchFamily="2" charset="-79"/>
              <a:cs typeface="Aharoni" panose="02010803020104030203" pitchFamily="2" charset="-79"/>
            </a:endParaRPr>
          </a:p>
        </p:txBody>
      </p:sp>
      <p:pic>
        <p:nvPicPr>
          <p:cNvPr id="3" name="Picture 2"/>
          <p:cNvPicPr>
            <a:picLocks noChangeAspect="1"/>
          </p:cNvPicPr>
          <p:nvPr/>
        </p:nvPicPr>
        <p:blipFill>
          <a:blip r:embed="rId7"/>
          <a:stretch>
            <a:fillRect/>
          </a:stretch>
        </p:blipFill>
        <p:spPr>
          <a:xfrm>
            <a:off x="514349" y="3702631"/>
            <a:ext cx="2493345" cy="2233559"/>
          </a:xfrm>
          <a:prstGeom prst="rect">
            <a:avLst/>
          </a:prstGeom>
        </p:spPr>
      </p:pic>
    </p:spTree>
    <p:extLst>
      <p:ext uri="{BB962C8B-B14F-4D97-AF65-F5344CB8AC3E}">
        <p14:creationId xmlns:p14="http://schemas.microsoft.com/office/powerpoint/2010/main" val="243072565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Take Off </a:t>
            </a:r>
            <a:r>
              <a:rPr lang="en-US" sz="4000" b="0" dirty="0" smtClean="0"/>
              <a:t>(Yes – Stand Up) </a:t>
            </a:r>
            <a:r>
              <a:rPr lang="en-US" sz="5400" dirty="0" smtClean="0"/>
              <a:t/>
            </a:r>
            <a:br>
              <a:rPr lang="en-US" sz="5400" dirty="0" smtClean="0"/>
            </a:br>
            <a:r>
              <a:rPr lang="en-US" sz="5400" dirty="0" smtClean="0"/>
              <a:t>Touch Down </a:t>
            </a:r>
            <a:r>
              <a:rPr lang="en-US" sz="4000" b="0" dirty="0" smtClean="0"/>
              <a:t>(No – Sit Down)</a:t>
            </a:r>
            <a:endParaRPr lang="en-US" sz="4000" b="0" dirty="0"/>
          </a:p>
        </p:txBody>
      </p:sp>
      <p:pic>
        <p:nvPicPr>
          <p:cNvPr id="1026" name="Picture 2" descr="http://skyshipx.com/wp-content/uploads/2015/08/@a1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1112" y="1822610"/>
            <a:ext cx="5109779" cy="4258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23857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875" y="-29384"/>
            <a:ext cx="10972959" cy="1143000"/>
          </a:xfrm>
        </p:spPr>
        <p:txBody>
          <a:bodyPr/>
          <a:lstStyle/>
          <a:p>
            <a:r>
              <a:rPr lang="en-US" dirty="0" smtClean="0"/>
              <a:t>Group Norms</a:t>
            </a:r>
            <a:endParaRPr lang="en-US" dirty="0"/>
          </a:p>
        </p:txBody>
      </p:sp>
      <p:sp>
        <p:nvSpPr>
          <p:cNvPr id="3" name="Content Placeholder 2"/>
          <p:cNvSpPr>
            <a:spLocks noGrp="1"/>
          </p:cNvSpPr>
          <p:nvPr>
            <p:ph idx="1"/>
          </p:nvPr>
        </p:nvSpPr>
        <p:spPr>
          <a:xfrm>
            <a:off x="2581468" y="1575284"/>
            <a:ext cx="8652588" cy="4525963"/>
          </a:xfrm>
        </p:spPr>
        <p:txBody>
          <a:bodyPr/>
          <a:lstStyle/>
          <a:p>
            <a:r>
              <a:rPr lang="en-US" dirty="0" smtClean="0"/>
              <a:t>Engage </a:t>
            </a:r>
            <a:r>
              <a:rPr lang="en-US" dirty="0"/>
              <a:t>fully in the learning </a:t>
            </a:r>
            <a:r>
              <a:rPr lang="en-US" dirty="0" smtClean="0"/>
              <a:t>process</a:t>
            </a:r>
          </a:p>
          <a:p>
            <a:pPr marL="0" indent="0">
              <a:buNone/>
            </a:pPr>
            <a:endParaRPr lang="en-US" dirty="0" smtClean="0"/>
          </a:p>
          <a:p>
            <a:r>
              <a:rPr lang="en-US" dirty="0" smtClean="0"/>
              <a:t>Honor </a:t>
            </a:r>
            <a:r>
              <a:rPr lang="en-US" dirty="0"/>
              <a:t>each other’s learning </a:t>
            </a:r>
            <a:r>
              <a:rPr lang="en-US" dirty="0" smtClean="0"/>
              <a:t>needs</a:t>
            </a:r>
          </a:p>
          <a:p>
            <a:pPr marL="0" indent="0">
              <a:buNone/>
            </a:pPr>
            <a:endParaRPr lang="en-US" dirty="0" smtClean="0"/>
          </a:p>
          <a:p>
            <a:r>
              <a:rPr lang="en-US" dirty="0" smtClean="0"/>
              <a:t>Be </a:t>
            </a:r>
            <a:r>
              <a:rPr lang="en-US" dirty="0"/>
              <a:t>solution </a:t>
            </a:r>
            <a:r>
              <a:rPr lang="en-US" dirty="0" smtClean="0"/>
              <a:t>oriented</a:t>
            </a:r>
          </a:p>
          <a:p>
            <a:pPr marL="0" indent="0">
              <a:buNone/>
            </a:pPr>
            <a:endParaRPr lang="en-US" dirty="0" smtClean="0"/>
          </a:p>
        </p:txBody>
      </p:sp>
      <p:sp>
        <p:nvSpPr>
          <p:cNvPr id="4" name="AutoShape 2" descr="Image result for engagement ring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engagement ring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Image result for engagement ring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Image result for engagement ring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8" descr="Image result for engagement rings"/>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4" name="Picture 20" descr="http://www.encoredt.com/images/under-500/engagement-ring-under-$500-847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4037" y="1451571"/>
            <a:ext cx="1225639" cy="122563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chipscholz.com/wp-content/uploads/2012/04/Ideas-b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6597" y="4274010"/>
            <a:ext cx="1093080" cy="182723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www.luvinstitute.org/uploads/5/8/5/1/5851654/8772528_ori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3427" y="2921677"/>
            <a:ext cx="1478041" cy="1107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34046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7625" y="257597"/>
            <a:ext cx="10126824" cy="350865"/>
          </a:xfrm>
          <a:prstGeom prst="rect">
            <a:avLst/>
          </a:prstGeom>
          <a:solidFill>
            <a:schemeClr val="bg1"/>
          </a:solidFill>
        </p:spPr>
        <p:txBody>
          <a:bodyPr wrap="square">
            <a:spAutoFit/>
          </a:bodyPr>
          <a:lstStyle/>
          <a:p>
            <a:pPr>
              <a:lnSpc>
                <a:spcPct val="70000"/>
              </a:lnSpc>
              <a:defRPr/>
            </a:pPr>
            <a:r>
              <a:rPr lang="en-US" sz="2400" b="1" dirty="0">
                <a:latin typeface="Calibri" panose="020F0502020204030204" pitchFamily="34" charset="0"/>
                <a:cs typeface="Arial" panose="020B0604020202020204" pitchFamily="34" charset="0"/>
              </a:rPr>
              <a:t>Learning Goal: </a:t>
            </a:r>
            <a:r>
              <a:rPr lang="en-US" sz="2400" dirty="0">
                <a:latin typeface="Calibri" panose="020F0502020204030204" pitchFamily="34" charset="0"/>
                <a:cs typeface="Arial" panose="020B0604020202020204" pitchFamily="34" charset="0"/>
              </a:rPr>
              <a:t>Participants will use language that promotes a growth mindset.   </a:t>
            </a:r>
          </a:p>
        </p:txBody>
      </p:sp>
      <p:graphicFrame>
        <p:nvGraphicFramePr>
          <p:cNvPr id="3" name="Table 2"/>
          <p:cNvGraphicFramePr>
            <a:graphicFrameLocks noGrp="1"/>
          </p:cNvGraphicFramePr>
          <p:nvPr>
            <p:extLst>
              <p:ext uri="{D42A27DB-BD31-4B8C-83A1-F6EECF244321}">
                <p14:modId xmlns:p14="http://schemas.microsoft.com/office/powerpoint/2010/main" val="2202933494"/>
              </p:ext>
            </p:extLst>
          </p:nvPr>
        </p:nvGraphicFramePr>
        <p:xfrm>
          <a:off x="1638300" y="775354"/>
          <a:ext cx="8915400" cy="5259480"/>
        </p:xfrm>
        <a:graphic>
          <a:graphicData uri="http://schemas.openxmlformats.org/drawingml/2006/table">
            <a:tbl>
              <a:tblPr firstRow="1" bandRow="1">
                <a:tableStyleId>{5C22544A-7EE6-4342-B048-85BDC9FD1C3A}</a:tableStyleId>
              </a:tblPr>
              <a:tblGrid>
                <a:gridCol w="594360"/>
                <a:gridCol w="8321040"/>
              </a:tblGrid>
              <a:tr h="0">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2000" dirty="0" smtClean="0">
                          <a:solidFill>
                            <a:schemeClr val="tx1"/>
                          </a:solidFill>
                        </a:rPr>
                        <a:t>Evidence</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1126969">
                <a:tc>
                  <a:txBody>
                    <a:bodyPr/>
                    <a:lstStyle/>
                    <a:p>
                      <a:r>
                        <a:rPr lang="en-US" sz="5400" b="1" dirty="0" smtClean="0"/>
                        <a:t>4</a:t>
                      </a:r>
                      <a:endParaRPr lang="en-US" sz="5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i="1" dirty="0" smtClean="0"/>
                        <a:t>I am able to explain research that may support my colleagues’ development of a growth mindset and adoption of practices to activate/bolster a growth mindset in their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797153">
                <a:tc>
                  <a:txBody>
                    <a:bodyPr/>
                    <a:lstStyle/>
                    <a:p>
                      <a:r>
                        <a:rPr lang="en-US" sz="5400" b="1" dirty="0" smtClean="0"/>
                        <a:t>3</a:t>
                      </a:r>
                      <a:endParaRPr lang="en-US" sz="5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i="1" dirty="0" smtClean="0"/>
                        <a:t>I am able to formulate feedback that activates/bolsters a growth mindset in others.</a:t>
                      </a:r>
                      <a:endParaRPr lang="en-US" sz="2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896058">
                <a:tc>
                  <a:txBody>
                    <a:bodyPr/>
                    <a:lstStyle/>
                    <a:p>
                      <a:r>
                        <a:rPr lang="en-US" sz="5400" b="1" dirty="0" smtClean="0"/>
                        <a:t>2</a:t>
                      </a:r>
                      <a:endParaRPr lang="en-US" sz="5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i="1" dirty="0" smtClean="0"/>
                        <a:t>I can explain the relationship between language, mindset and improved outcomes.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685186">
                <a:tc>
                  <a:txBody>
                    <a:bodyPr/>
                    <a:lstStyle/>
                    <a:p>
                      <a:r>
                        <a:rPr lang="en-US" sz="5400" b="1" dirty="0" smtClean="0"/>
                        <a:t>1</a:t>
                      </a:r>
                      <a:endParaRPr lang="en-US" sz="5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i="1" dirty="0" smtClean="0"/>
                        <a:t>I can define person first language and mindset.</a:t>
                      </a:r>
                      <a:endParaRPr lang="en-US" altLang="en-US" sz="2400" i="1" dirty="0" smtClean="0">
                        <a:solidFill>
                          <a:srgbClr val="000000"/>
                        </a:solidFill>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931320">
                <a:tc>
                  <a:txBody>
                    <a:bodyPr/>
                    <a:lstStyle/>
                    <a:p>
                      <a:r>
                        <a:rPr lang="en-US" sz="5400" b="1" dirty="0" smtClean="0"/>
                        <a:t>0</a:t>
                      </a:r>
                      <a:endParaRPr lang="en-US" sz="5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D6C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i="1" dirty="0" smtClean="0"/>
                        <a:t>I am unfamiliar</a:t>
                      </a:r>
                      <a:r>
                        <a:rPr lang="en-US" sz="2400" i="1" baseline="0" dirty="0" smtClean="0"/>
                        <a:t> with the concept of person-first language.</a:t>
                      </a:r>
                      <a:endParaRPr lang="en-US" sz="2400" i="1" dirty="0" smtClean="0"/>
                    </a:p>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D6C7"/>
                    </a:solidFill>
                  </a:tcPr>
                </a:tc>
              </a:tr>
            </a:tbl>
          </a:graphicData>
        </a:graphic>
      </p:graphicFrame>
    </p:spTree>
    <p:extLst>
      <p:ext uri="{BB962C8B-B14F-4D97-AF65-F5344CB8AC3E}">
        <p14:creationId xmlns:p14="http://schemas.microsoft.com/office/powerpoint/2010/main" val="299287841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629" y="3248333"/>
            <a:ext cx="9347200" cy="2554942"/>
          </a:xfrm>
        </p:spPr>
        <p:txBody>
          <a:bodyPr>
            <a:normAutofit/>
          </a:bodyPr>
          <a:lstStyle/>
          <a:p>
            <a:r>
              <a:rPr lang="en-US" sz="5400" b="0" dirty="0" smtClean="0"/>
              <a:t>What causes people to change?</a:t>
            </a:r>
            <a:br>
              <a:rPr lang="en-US" sz="5400" b="0" dirty="0" smtClean="0"/>
            </a:br>
            <a:r>
              <a:rPr lang="en-US" sz="5400" dirty="0"/>
              <a:t/>
            </a:r>
            <a:br>
              <a:rPr lang="en-US" sz="5400" dirty="0"/>
            </a:br>
            <a:r>
              <a:rPr lang="en-US" sz="4800" dirty="0" smtClean="0"/>
              <a:t>Round Robin</a:t>
            </a:r>
            <a:endParaRPr lang="en-US" sz="4800" b="0" dirty="0"/>
          </a:p>
        </p:txBody>
      </p:sp>
      <p:sp>
        <p:nvSpPr>
          <p:cNvPr id="3" name="Text Placeholder 2"/>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8020363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17843" y="3193538"/>
            <a:ext cx="7184573" cy="2508379"/>
          </a:xfrm>
          <a:prstGeom prst="rect">
            <a:avLst/>
          </a:prstGeom>
          <a:noFill/>
        </p:spPr>
        <p:txBody>
          <a:bodyPr wrap="square" rtlCol="0">
            <a:spAutoFit/>
          </a:bodyPr>
          <a:lstStyle/>
          <a:p>
            <a:pPr marL="457200" indent="-457200">
              <a:spcBef>
                <a:spcPts val="1800"/>
              </a:spcBef>
              <a:buFont typeface="Arial" panose="020B0604020202020204" pitchFamily="34" charset="0"/>
              <a:buChar char="•"/>
            </a:pPr>
            <a:r>
              <a:rPr lang="en-US" sz="2800" dirty="0" smtClean="0"/>
              <a:t>Work with your tablemates</a:t>
            </a:r>
            <a:endParaRPr lang="en-US" sz="2800" dirty="0"/>
          </a:p>
          <a:p>
            <a:pPr marL="457200" indent="-457200">
              <a:spcBef>
                <a:spcPts val="1800"/>
              </a:spcBef>
              <a:buFont typeface="Arial" panose="020B0604020202020204" pitchFamily="34" charset="0"/>
              <a:buChar char="•"/>
            </a:pPr>
            <a:r>
              <a:rPr lang="en-US" sz="2800" dirty="0"/>
              <a:t>Guess the person based on the clues</a:t>
            </a:r>
          </a:p>
          <a:p>
            <a:pPr marL="457200" indent="-457200">
              <a:spcBef>
                <a:spcPts val="1800"/>
              </a:spcBef>
              <a:buFont typeface="Arial" panose="020B0604020202020204" pitchFamily="34" charset="0"/>
              <a:buChar char="•"/>
            </a:pPr>
            <a:r>
              <a:rPr lang="en-US" sz="2800" dirty="0"/>
              <a:t>Come to consensus</a:t>
            </a:r>
          </a:p>
          <a:p>
            <a:pPr marL="457200" indent="-457200">
              <a:spcBef>
                <a:spcPts val="1800"/>
              </a:spcBef>
              <a:buFont typeface="Arial" panose="020B0604020202020204" pitchFamily="34" charset="0"/>
              <a:buChar char="•"/>
            </a:pPr>
            <a:r>
              <a:rPr lang="en-US" sz="2800" dirty="0" smtClean="0"/>
              <a:t>Quickly stand </a:t>
            </a:r>
            <a:r>
              <a:rPr lang="en-US" sz="2800" dirty="0"/>
              <a:t>up </a:t>
            </a:r>
            <a:r>
              <a:rPr lang="en-US" sz="2800" dirty="0" smtClean="0"/>
              <a:t>holding </a:t>
            </a:r>
            <a:r>
              <a:rPr lang="en-US" sz="2800" dirty="0"/>
              <a:t>your choice</a:t>
            </a:r>
          </a:p>
        </p:txBody>
      </p:sp>
      <p:pic>
        <p:nvPicPr>
          <p:cNvPr id="6" name="Picture 2" descr="http://buzzrplay.com/images/uploads/celebnamegame_original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3119" y="-360228"/>
            <a:ext cx="8082265" cy="3969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118718"/>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AWarntCTXATtwx0V9VHCNy"/>
</p:tagLst>
</file>

<file path=ppt/tags/tag10.xml><?xml version="1.0" encoding="utf-8"?>
<p:tagLst xmlns:a="http://schemas.openxmlformats.org/drawingml/2006/main" xmlns:r="http://schemas.openxmlformats.org/officeDocument/2006/relationships" xmlns:p="http://schemas.openxmlformats.org/presentationml/2006/main">
  <p:tag name="DVSHAPEID" val="V3iv1ecyV3jbXtHIjEqLNL"/>
</p:tagLst>
</file>

<file path=ppt/tags/tag11.xml><?xml version="1.0" encoding="utf-8"?>
<p:tagLst xmlns:a="http://schemas.openxmlformats.org/drawingml/2006/main" xmlns:r="http://schemas.openxmlformats.org/officeDocument/2006/relationships" xmlns:p="http://schemas.openxmlformats.org/presentationml/2006/main">
  <p:tag name="DVSHAPEID" val="ieRsWkMpEBYkuTH6aGni9d"/>
</p:tagLst>
</file>

<file path=ppt/tags/tag12.xml><?xml version="1.0" encoding="utf-8"?>
<p:tagLst xmlns:a="http://schemas.openxmlformats.org/drawingml/2006/main" xmlns:r="http://schemas.openxmlformats.org/officeDocument/2006/relationships" xmlns:p="http://schemas.openxmlformats.org/presentationml/2006/main">
  <p:tag name="DVSHAPEID" val="Qbcxd7yXgzbcfVECHneizQ"/>
</p:tagLst>
</file>

<file path=ppt/tags/tag13.xml><?xml version="1.0" encoding="utf-8"?>
<p:tagLst xmlns:a="http://schemas.openxmlformats.org/drawingml/2006/main" xmlns:r="http://schemas.openxmlformats.org/officeDocument/2006/relationships" xmlns:p="http://schemas.openxmlformats.org/presentationml/2006/main">
  <p:tag name="DVSHAPEID" val="iC4suFrbOZKc8DxG3exrmr"/>
</p:tagLst>
</file>

<file path=ppt/tags/tag14.xml><?xml version="1.0" encoding="utf-8"?>
<p:tagLst xmlns:a="http://schemas.openxmlformats.org/drawingml/2006/main" xmlns:r="http://schemas.openxmlformats.org/officeDocument/2006/relationships" xmlns:p="http://schemas.openxmlformats.org/presentationml/2006/main">
  <p:tag name="DVSHAPEID" val="AWarntCTXATtwx0V9VHCNy"/>
</p:tagLst>
</file>

<file path=ppt/tags/tag15.xml><?xml version="1.0" encoding="utf-8"?>
<p:tagLst xmlns:a="http://schemas.openxmlformats.org/drawingml/2006/main" xmlns:r="http://schemas.openxmlformats.org/officeDocument/2006/relationships" xmlns:p="http://schemas.openxmlformats.org/presentationml/2006/main">
  <p:tag name="DVSHAPEID" val="M8LXdiCFVhFHq8ONg74O8i"/>
</p:tagLst>
</file>

<file path=ppt/tags/tag16.xml><?xml version="1.0" encoding="utf-8"?>
<p:tagLst xmlns:a="http://schemas.openxmlformats.org/drawingml/2006/main" xmlns:r="http://schemas.openxmlformats.org/officeDocument/2006/relationships" xmlns:p="http://schemas.openxmlformats.org/presentationml/2006/main">
  <p:tag name="DVSHAPEID" val="x1RguJ0r2m1BgFf7N1n5cb"/>
</p:tagLst>
</file>

<file path=ppt/tags/tag17.xml><?xml version="1.0" encoding="utf-8"?>
<p:tagLst xmlns:a="http://schemas.openxmlformats.org/drawingml/2006/main" xmlns:r="http://schemas.openxmlformats.org/officeDocument/2006/relationships" xmlns:p="http://schemas.openxmlformats.org/presentationml/2006/main">
  <p:tag name="DVSHAPEID" val="TM3v1QevpIWSmVgUxEAhUD"/>
</p:tagLst>
</file>

<file path=ppt/tags/tag18.xml><?xml version="1.0" encoding="utf-8"?>
<p:tagLst xmlns:a="http://schemas.openxmlformats.org/drawingml/2006/main" xmlns:r="http://schemas.openxmlformats.org/officeDocument/2006/relationships" xmlns:p="http://schemas.openxmlformats.org/presentationml/2006/main">
  <p:tag name="DVSHAPEID" val="Z8wCH8lwlQY7wgifdoy2XQ"/>
</p:tagLst>
</file>

<file path=ppt/tags/tag19.xml><?xml version="1.0" encoding="utf-8"?>
<p:tagLst xmlns:a="http://schemas.openxmlformats.org/drawingml/2006/main" xmlns:r="http://schemas.openxmlformats.org/officeDocument/2006/relationships" xmlns:p="http://schemas.openxmlformats.org/presentationml/2006/main">
  <p:tag name="DVSHAPEID" val="TNHNz90n3nxnHNDAEB4lev"/>
</p:tagLst>
</file>

<file path=ppt/tags/tag2.xml><?xml version="1.0" encoding="utf-8"?>
<p:tagLst xmlns:a="http://schemas.openxmlformats.org/drawingml/2006/main" xmlns:r="http://schemas.openxmlformats.org/officeDocument/2006/relationships" xmlns:p="http://schemas.openxmlformats.org/presentationml/2006/main">
  <p:tag name="DVSHAPEID" val="auPPfsxeB5rxShjK2eQQ0a"/>
</p:tagLst>
</file>

<file path=ppt/tags/tag20.xml><?xml version="1.0" encoding="utf-8"?>
<p:tagLst xmlns:a="http://schemas.openxmlformats.org/drawingml/2006/main" xmlns:r="http://schemas.openxmlformats.org/officeDocument/2006/relationships" xmlns:p="http://schemas.openxmlformats.org/presentationml/2006/main">
  <p:tag name="DVSHAPEID" val="2RJqLLOmBAr8fIUTycvYNA"/>
</p:tagLst>
</file>

<file path=ppt/tags/tag21.xml><?xml version="1.0" encoding="utf-8"?>
<p:tagLst xmlns:a="http://schemas.openxmlformats.org/drawingml/2006/main" xmlns:r="http://schemas.openxmlformats.org/officeDocument/2006/relationships" xmlns:p="http://schemas.openxmlformats.org/presentationml/2006/main">
  <p:tag name="DVSHAPEID" val="VyyUFK3SQgHrgARh8aCECP"/>
</p:tagLst>
</file>

<file path=ppt/tags/tag22.xml><?xml version="1.0" encoding="utf-8"?>
<p:tagLst xmlns:a="http://schemas.openxmlformats.org/drawingml/2006/main" xmlns:r="http://schemas.openxmlformats.org/officeDocument/2006/relationships" xmlns:p="http://schemas.openxmlformats.org/presentationml/2006/main">
  <p:tag name="DVSHAPEID" val="wQX4PpOgo6OEd0VIYZT6Ll"/>
</p:tagLst>
</file>

<file path=ppt/tags/tag23.xml><?xml version="1.0" encoding="utf-8"?>
<p:tagLst xmlns:a="http://schemas.openxmlformats.org/drawingml/2006/main" xmlns:r="http://schemas.openxmlformats.org/officeDocument/2006/relationships" xmlns:p="http://schemas.openxmlformats.org/presentationml/2006/main">
  <p:tag name="DVSHAPEID" val="GkAth66o47j52IXBVD4ARB"/>
</p:tagLst>
</file>

<file path=ppt/tags/tag24.xml><?xml version="1.0" encoding="utf-8"?>
<p:tagLst xmlns:a="http://schemas.openxmlformats.org/drawingml/2006/main" xmlns:r="http://schemas.openxmlformats.org/officeDocument/2006/relationships" xmlns:p="http://schemas.openxmlformats.org/presentationml/2006/main">
  <p:tag name="DVSHAPEID" val="CCmRlqbDLv4b9Ctl7H9Z1H"/>
</p:tagLst>
</file>

<file path=ppt/tags/tag25.xml><?xml version="1.0" encoding="utf-8"?>
<p:tagLst xmlns:a="http://schemas.openxmlformats.org/drawingml/2006/main" xmlns:r="http://schemas.openxmlformats.org/officeDocument/2006/relationships" xmlns:p="http://schemas.openxmlformats.org/presentationml/2006/main">
  <p:tag name="DVSHAPEID" val="k7YdLn3f2bt5IX7qKGcrlN"/>
</p:tagLst>
</file>

<file path=ppt/tags/tag26.xml><?xml version="1.0" encoding="utf-8"?>
<p:tagLst xmlns:a="http://schemas.openxmlformats.org/drawingml/2006/main" xmlns:r="http://schemas.openxmlformats.org/officeDocument/2006/relationships" xmlns:p="http://schemas.openxmlformats.org/presentationml/2006/main">
  <p:tag name="DVSHAPEID" val="zM8Ltez4NN86A7Qm9kroHw"/>
</p:tagLst>
</file>

<file path=ppt/tags/tag27.xml><?xml version="1.0" encoding="utf-8"?>
<p:tagLst xmlns:a="http://schemas.openxmlformats.org/drawingml/2006/main" xmlns:r="http://schemas.openxmlformats.org/officeDocument/2006/relationships" xmlns:p="http://schemas.openxmlformats.org/presentationml/2006/main">
  <p:tag name="DVSHAPEID" val="bYZbZEaUgMwteTKM8MON1w"/>
</p:tagLst>
</file>

<file path=ppt/tags/tag28.xml><?xml version="1.0" encoding="utf-8"?>
<p:tagLst xmlns:a="http://schemas.openxmlformats.org/drawingml/2006/main" xmlns:r="http://schemas.openxmlformats.org/officeDocument/2006/relationships" xmlns:p="http://schemas.openxmlformats.org/presentationml/2006/main">
  <p:tag name="DVSHAPEID" val="Z1TjLXF4wFj2AaLieVUTwm"/>
</p:tagLst>
</file>

<file path=ppt/tags/tag29.xml><?xml version="1.0" encoding="utf-8"?>
<p:tagLst xmlns:a="http://schemas.openxmlformats.org/drawingml/2006/main" xmlns:r="http://schemas.openxmlformats.org/officeDocument/2006/relationships" xmlns:p="http://schemas.openxmlformats.org/presentationml/2006/main">
  <p:tag name="DVSHAPEID" val="A6TXCmcEAUuEYXhGTcecfQ"/>
</p:tagLst>
</file>

<file path=ppt/tags/tag3.xml><?xml version="1.0" encoding="utf-8"?>
<p:tagLst xmlns:a="http://schemas.openxmlformats.org/drawingml/2006/main" xmlns:r="http://schemas.openxmlformats.org/officeDocument/2006/relationships" xmlns:p="http://schemas.openxmlformats.org/presentationml/2006/main">
  <p:tag name="DVSHAPEID" val="6xvrir6IcQ9oFz1KymIlSj"/>
</p:tagLst>
</file>

<file path=ppt/tags/tag30.xml><?xml version="1.0" encoding="utf-8"?>
<p:tagLst xmlns:a="http://schemas.openxmlformats.org/drawingml/2006/main" xmlns:r="http://schemas.openxmlformats.org/officeDocument/2006/relationships" xmlns:p="http://schemas.openxmlformats.org/presentationml/2006/main">
  <p:tag name="DVSHAPEID" val="uHRI8iXwLpnbgPixiWSI0K"/>
</p:tagLst>
</file>

<file path=ppt/tags/tag31.xml><?xml version="1.0" encoding="utf-8"?>
<p:tagLst xmlns:a="http://schemas.openxmlformats.org/drawingml/2006/main" xmlns:r="http://schemas.openxmlformats.org/officeDocument/2006/relationships" xmlns:p="http://schemas.openxmlformats.org/presentationml/2006/main">
  <p:tag name="DVSHAPEID" val="Zb3iE9w7PRRZRPCxWxYNCl"/>
</p:tagLst>
</file>

<file path=ppt/tags/tag32.xml><?xml version="1.0" encoding="utf-8"?>
<p:tagLst xmlns:a="http://schemas.openxmlformats.org/drawingml/2006/main" xmlns:r="http://schemas.openxmlformats.org/officeDocument/2006/relationships" xmlns:p="http://schemas.openxmlformats.org/presentationml/2006/main">
  <p:tag name="DVSHAPEID" val="mr6yUiGUhMEKHFEQEO0DAw"/>
</p:tagLst>
</file>

<file path=ppt/tags/tag33.xml><?xml version="1.0" encoding="utf-8"?>
<p:tagLst xmlns:a="http://schemas.openxmlformats.org/drawingml/2006/main" xmlns:r="http://schemas.openxmlformats.org/officeDocument/2006/relationships" xmlns:p="http://schemas.openxmlformats.org/presentationml/2006/main">
  <p:tag name="DVSHAPEID" val="B3Q2EyzLcGWfWQlWSTqzq9"/>
</p:tagLst>
</file>

<file path=ppt/tags/tag34.xml><?xml version="1.0" encoding="utf-8"?>
<p:tagLst xmlns:a="http://schemas.openxmlformats.org/drawingml/2006/main" xmlns:r="http://schemas.openxmlformats.org/officeDocument/2006/relationships" xmlns:p="http://schemas.openxmlformats.org/presentationml/2006/main">
  <p:tag name="DVSHAPEID" val="SYunvMQvZB3Tv37PrlA1M4"/>
</p:tagLst>
</file>

<file path=ppt/tags/tag35.xml><?xml version="1.0" encoding="utf-8"?>
<p:tagLst xmlns:a="http://schemas.openxmlformats.org/drawingml/2006/main" xmlns:r="http://schemas.openxmlformats.org/officeDocument/2006/relationships" xmlns:p="http://schemas.openxmlformats.org/presentationml/2006/main">
  <p:tag name="DVSHAPEID" val="TSSJ5r31ws0raRxh2MVHGk"/>
</p:tagLst>
</file>

<file path=ppt/tags/tag36.xml><?xml version="1.0" encoding="utf-8"?>
<p:tagLst xmlns:a="http://schemas.openxmlformats.org/drawingml/2006/main" xmlns:r="http://schemas.openxmlformats.org/officeDocument/2006/relationships" xmlns:p="http://schemas.openxmlformats.org/presentationml/2006/main">
  <p:tag name="DVSHAPEID" val="4mMVMh5vfJfB9hqAKhNaih"/>
</p:tagLst>
</file>

<file path=ppt/tags/tag37.xml><?xml version="1.0" encoding="utf-8"?>
<p:tagLst xmlns:a="http://schemas.openxmlformats.org/drawingml/2006/main" xmlns:r="http://schemas.openxmlformats.org/officeDocument/2006/relationships" xmlns:p="http://schemas.openxmlformats.org/presentationml/2006/main">
  <p:tag name="DVSHAPEID" val="pwVEnUOrnD6hZvsmn1IAQE"/>
</p:tagLst>
</file>

<file path=ppt/tags/tag38.xml><?xml version="1.0" encoding="utf-8"?>
<p:tagLst xmlns:a="http://schemas.openxmlformats.org/drawingml/2006/main" xmlns:r="http://schemas.openxmlformats.org/officeDocument/2006/relationships" xmlns:p="http://schemas.openxmlformats.org/presentationml/2006/main">
  <p:tag name="DVSHAPEID" val="i5H7m0fjDjjMWgZ8TaHOlC"/>
</p:tagLst>
</file>

<file path=ppt/tags/tag39.xml><?xml version="1.0" encoding="utf-8"?>
<p:tagLst xmlns:a="http://schemas.openxmlformats.org/drawingml/2006/main" xmlns:r="http://schemas.openxmlformats.org/officeDocument/2006/relationships" xmlns:p="http://schemas.openxmlformats.org/presentationml/2006/main">
  <p:tag name="DVSHAPEID" val="5QUL5WOKbXNVKvS4bxYhCs"/>
</p:tagLst>
</file>

<file path=ppt/tags/tag4.xml><?xml version="1.0" encoding="utf-8"?>
<p:tagLst xmlns:a="http://schemas.openxmlformats.org/drawingml/2006/main" xmlns:r="http://schemas.openxmlformats.org/officeDocument/2006/relationships" xmlns:p="http://schemas.openxmlformats.org/presentationml/2006/main">
  <p:tag name="DVSHAPEID" val="Py0NxjYCPb00ohkN967TSA"/>
</p:tagLst>
</file>

<file path=ppt/tags/tag40.xml><?xml version="1.0" encoding="utf-8"?>
<p:tagLst xmlns:a="http://schemas.openxmlformats.org/drawingml/2006/main" xmlns:r="http://schemas.openxmlformats.org/officeDocument/2006/relationships" xmlns:p="http://schemas.openxmlformats.org/presentationml/2006/main">
  <p:tag name="DVSHAPEID" val="OzbZMPBaZO0psqdF0YwUXX"/>
</p:tagLst>
</file>

<file path=ppt/tags/tag41.xml><?xml version="1.0" encoding="utf-8"?>
<p:tagLst xmlns:a="http://schemas.openxmlformats.org/drawingml/2006/main" xmlns:r="http://schemas.openxmlformats.org/officeDocument/2006/relationships" xmlns:p="http://schemas.openxmlformats.org/presentationml/2006/main">
  <p:tag name="DVSHAPEID" val="yXCElYjm07qC2kz6aZ81XY"/>
</p:tagLst>
</file>

<file path=ppt/tags/tag42.xml><?xml version="1.0" encoding="utf-8"?>
<p:tagLst xmlns:a="http://schemas.openxmlformats.org/drawingml/2006/main" xmlns:r="http://schemas.openxmlformats.org/officeDocument/2006/relationships" xmlns:p="http://schemas.openxmlformats.org/presentationml/2006/main">
  <p:tag name="DVSHAPEID" val="Qrc5wAv3NNwgGczLaM1fLF"/>
</p:tagLst>
</file>

<file path=ppt/tags/tag43.xml><?xml version="1.0" encoding="utf-8"?>
<p:tagLst xmlns:a="http://schemas.openxmlformats.org/drawingml/2006/main" xmlns:r="http://schemas.openxmlformats.org/officeDocument/2006/relationships" xmlns:p="http://schemas.openxmlformats.org/presentationml/2006/main">
  <p:tag name="DVSHAPEID" val="pZVnQambO7MAlS8EvU06xm"/>
</p:tagLst>
</file>

<file path=ppt/tags/tag44.xml><?xml version="1.0" encoding="utf-8"?>
<p:tagLst xmlns:a="http://schemas.openxmlformats.org/drawingml/2006/main" xmlns:r="http://schemas.openxmlformats.org/officeDocument/2006/relationships" xmlns:p="http://schemas.openxmlformats.org/presentationml/2006/main">
  <p:tag name="DVSHAPEID" val="w5xRoFtpdGMb2c98KkHBYp"/>
</p:tagLst>
</file>

<file path=ppt/tags/tag45.xml><?xml version="1.0" encoding="utf-8"?>
<p:tagLst xmlns:a="http://schemas.openxmlformats.org/drawingml/2006/main" xmlns:r="http://schemas.openxmlformats.org/officeDocument/2006/relationships" xmlns:p="http://schemas.openxmlformats.org/presentationml/2006/main">
  <p:tag name="DVSHAPEID" val="tsw3YhczYx6NgjJZIJI9QV"/>
</p:tagLst>
</file>

<file path=ppt/tags/tag46.xml><?xml version="1.0" encoding="utf-8"?>
<p:tagLst xmlns:a="http://schemas.openxmlformats.org/drawingml/2006/main" xmlns:r="http://schemas.openxmlformats.org/officeDocument/2006/relationships" xmlns:p="http://schemas.openxmlformats.org/presentationml/2006/main">
  <p:tag name="DVSHAPEID" val="EdTXiA8L1MsRVs9wj4ii3Z"/>
</p:tagLst>
</file>

<file path=ppt/tags/tag47.xml><?xml version="1.0" encoding="utf-8"?>
<p:tagLst xmlns:a="http://schemas.openxmlformats.org/drawingml/2006/main" xmlns:r="http://schemas.openxmlformats.org/officeDocument/2006/relationships" xmlns:p="http://schemas.openxmlformats.org/presentationml/2006/main">
  <p:tag name="DVSHAPEID" val="KB8RbutrPJaxOja1ZBrcvk"/>
</p:tagLst>
</file>

<file path=ppt/tags/tag48.xml><?xml version="1.0" encoding="utf-8"?>
<p:tagLst xmlns:a="http://schemas.openxmlformats.org/drawingml/2006/main" xmlns:r="http://schemas.openxmlformats.org/officeDocument/2006/relationships" xmlns:p="http://schemas.openxmlformats.org/presentationml/2006/main">
  <p:tag name="DVSHAPEID" val="AWarntCTXATtwx0V9VHCNy"/>
</p:tagLst>
</file>

<file path=ppt/tags/tag49.xml><?xml version="1.0" encoding="utf-8"?>
<p:tagLst xmlns:a="http://schemas.openxmlformats.org/drawingml/2006/main" xmlns:r="http://schemas.openxmlformats.org/officeDocument/2006/relationships" xmlns:p="http://schemas.openxmlformats.org/presentationml/2006/main">
  <p:tag name="DVSHAPEID" val="auPPfsxeB5rxShjK2eQQ0a"/>
</p:tagLst>
</file>

<file path=ppt/tags/tag5.xml><?xml version="1.0" encoding="utf-8"?>
<p:tagLst xmlns:a="http://schemas.openxmlformats.org/drawingml/2006/main" xmlns:r="http://schemas.openxmlformats.org/officeDocument/2006/relationships" xmlns:p="http://schemas.openxmlformats.org/presentationml/2006/main">
  <p:tag name="DVSHAPEID" val="otBKIhFt7EiMIXqvTNJz1X"/>
</p:tagLst>
</file>

<file path=ppt/tags/tag50.xml><?xml version="1.0" encoding="utf-8"?>
<p:tagLst xmlns:a="http://schemas.openxmlformats.org/drawingml/2006/main" xmlns:r="http://schemas.openxmlformats.org/officeDocument/2006/relationships" xmlns:p="http://schemas.openxmlformats.org/presentationml/2006/main">
  <p:tag name="DVSHAPEID" val="6xvrir6IcQ9oFz1KymIlSj"/>
</p:tagLst>
</file>

<file path=ppt/tags/tag51.xml><?xml version="1.0" encoding="utf-8"?>
<p:tagLst xmlns:a="http://schemas.openxmlformats.org/drawingml/2006/main" xmlns:r="http://schemas.openxmlformats.org/officeDocument/2006/relationships" xmlns:p="http://schemas.openxmlformats.org/presentationml/2006/main">
  <p:tag name="DVSHAPEID" val="Py0NxjYCPb00ohkN967TSA"/>
</p:tagLst>
</file>

<file path=ppt/tags/tag52.xml><?xml version="1.0" encoding="utf-8"?>
<p:tagLst xmlns:a="http://schemas.openxmlformats.org/drawingml/2006/main" xmlns:r="http://schemas.openxmlformats.org/officeDocument/2006/relationships" xmlns:p="http://schemas.openxmlformats.org/presentationml/2006/main">
  <p:tag name="DVSHAPEID" val="otBKIhFt7EiMIXqvTNJz1X"/>
</p:tagLst>
</file>

<file path=ppt/tags/tag53.xml><?xml version="1.0" encoding="utf-8"?>
<p:tagLst xmlns:a="http://schemas.openxmlformats.org/drawingml/2006/main" xmlns:r="http://schemas.openxmlformats.org/officeDocument/2006/relationships" xmlns:p="http://schemas.openxmlformats.org/presentationml/2006/main">
  <p:tag name="DVSHAPEID" val="nEaJqKdCdYrf9wbNBHWm3m"/>
</p:tagLst>
</file>

<file path=ppt/tags/tag54.xml><?xml version="1.0" encoding="utf-8"?>
<p:tagLst xmlns:a="http://schemas.openxmlformats.org/drawingml/2006/main" xmlns:r="http://schemas.openxmlformats.org/officeDocument/2006/relationships" xmlns:p="http://schemas.openxmlformats.org/presentationml/2006/main">
  <p:tag name="DVSHAPEID" val="AWarntCTXATtwx0V9VHCNy"/>
</p:tagLst>
</file>

<file path=ppt/tags/tag55.xml><?xml version="1.0" encoding="utf-8"?>
<p:tagLst xmlns:a="http://schemas.openxmlformats.org/drawingml/2006/main" xmlns:r="http://schemas.openxmlformats.org/officeDocument/2006/relationships" xmlns:p="http://schemas.openxmlformats.org/presentationml/2006/main">
  <p:tag name="DVSHAPEID" val="GIqedCQ16yVpg5zuj587FS"/>
</p:tagLst>
</file>

<file path=ppt/tags/tag56.xml><?xml version="1.0" encoding="utf-8"?>
<p:tagLst xmlns:a="http://schemas.openxmlformats.org/drawingml/2006/main" xmlns:r="http://schemas.openxmlformats.org/officeDocument/2006/relationships" xmlns:p="http://schemas.openxmlformats.org/presentationml/2006/main">
  <p:tag name="DVSHAPEID" val="AWarntCTXATtwx0V9VHCNy"/>
</p:tagLst>
</file>

<file path=ppt/tags/tag57.xml><?xml version="1.0" encoding="utf-8"?>
<p:tagLst xmlns:a="http://schemas.openxmlformats.org/drawingml/2006/main" xmlns:r="http://schemas.openxmlformats.org/officeDocument/2006/relationships" xmlns:p="http://schemas.openxmlformats.org/presentationml/2006/main">
  <p:tag name="DVSHAPEID" val="V3iv1ecyV3jbXtHIjEqLNL"/>
</p:tagLst>
</file>

<file path=ppt/tags/tag58.xml><?xml version="1.0" encoding="utf-8"?>
<p:tagLst xmlns:a="http://schemas.openxmlformats.org/drawingml/2006/main" xmlns:r="http://schemas.openxmlformats.org/officeDocument/2006/relationships" xmlns:p="http://schemas.openxmlformats.org/presentationml/2006/main">
  <p:tag name="DVSHAPEID" val="ieRsWkMpEBYkuTH6aGni9d"/>
</p:tagLst>
</file>

<file path=ppt/tags/tag59.xml><?xml version="1.0" encoding="utf-8"?>
<p:tagLst xmlns:a="http://schemas.openxmlformats.org/drawingml/2006/main" xmlns:r="http://schemas.openxmlformats.org/officeDocument/2006/relationships" xmlns:p="http://schemas.openxmlformats.org/presentationml/2006/main">
  <p:tag name="DVSHAPEID" val="Qbcxd7yXgzbcfVECHneizQ"/>
</p:tagLst>
</file>

<file path=ppt/tags/tag6.xml><?xml version="1.0" encoding="utf-8"?>
<p:tagLst xmlns:a="http://schemas.openxmlformats.org/drawingml/2006/main" xmlns:r="http://schemas.openxmlformats.org/officeDocument/2006/relationships" xmlns:p="http://schemas.openxmlformats.org/presentationml/2006/main">
  <p:tag name="DVSHAPEID" val="nEaJqKdCdYrf9wbNBHWm3m"/>
</p:tagLst>
</file>

<file path=ppt/tags/tag60.xml><?xml version="1.0" encoding="utf-8"?>
<p:tagLst xmlns:a="http://schemas.openxmlformats.org/drawingml/2006/main" xmlns:r="http://schemas.openxmlformats.org/officeDocument/2006/relationships" xmlns:p="http://schemas.openxmlformats.org/presentationml/2006/main">
  <p:tag name="DVSHAPEID" val="iC4suFrbOZKc8DxG3exrmr"/>
</p:tagLst>
</file>

<file path=ppt/tags/tag61.xml><?xml version="1.0" encoding="utf-8"?>
<p:tagLst xmlns:a="http://schemas.openxmlformats.org/drawingml/2006/main" xmlns:r="http://schemas.openxmlformats.org/officeDocument/2006/relationships" xmlns:p="http://schemas.openxmlformats.org/presentationml/2006/main">
  <p:tag name="DVSHAPEID" val="AWarntCTXATtwx0V9VHCNy"/>
</p:tagLst>
</file>

<file path=ppt/tags/tag62.xml><?xml version="1.0" encoding="utf-8"?>
<p:tagLst xmlns:a="http://schemas.openxmlformats.org/drawingml/2006/main" xmlns:r="http://schemas.openxmlformats.org/officeDocument/2006/relationships" xmlns:p="http://schemas.openxmlformats.org/presentationml/2006/main">
  <p:tag name="DVSHAPEID" val="M8LXdiCFVhFHq8ONg74O8i"/>
</p:tagLst>
</file>

<file path=ppt/tags/tag63.xml><?xml version="1.0" encoding="utf-8"?>
<p:tagLst xmlns:a="http://schemas.openxmlformats.org/drawingml/2006/main" xmlns:r="http://schemas.openxmlformats.org/officeDocument/2006/relationships" xmlns:p="http://schemas.openxmlformats.org/presentationml/2006/main">
  <p:tag name="DVSHAPEID" val="x1RguJ0r2m1BgFf7N1n5cb"/>
</p:tagLst>
</file>

<file path=ppt/tags/tag64.xml><?xml version="1.0" encoding="utf-8"?>
<p:tagLst xmlns:a="http://schemas.openxmlformats.org/drawingml/2006/main" xmlns:r="http://schemas.openxmlformats.org/officeDocument/2006/relationships" xmlns:p="http://schemas.openxmlformats.org/presentationml/2006/main">
  <p:tag name="DVSHAPEID" val="TM3v1QevpIWSmVgUxEAhUD"/>
</p:tagLst>
</file>

<file path=ppt/tags/tag65.xml><?xml version="1.0" encoding="utf-8"?>
<p:tagLst xmlns:a="http://schemas.openxmlformats.org/drawingml/2006/main" xmlns:r="http://schemas.openxmlformats.org/officeDocument/2006/relationships" xmlns:p="http://schemas.openxmlformats.org/presentationml/2006/main">
  <p:tag name="DVSHAPEID" val="Z8wCH8lwlQY7wgifdoy2XQ"/>
</p:tagLst>
</file>

<file path=ppt/tags/tag66.xml><?xml version="1.0" encoding="utf-8"?>
<p:tagLst xmlns:a="http://schemas.openxmlformats.org/drawingml/2006/main" xmlns:r="http://schemas.openxmlformats.org/officeDocument/2006/relationships" xmlns:p="http://schemas.openxmlformats.org/presentationml/2006/main">
  <p:tag name="DVSHAPEID" val="TNHNz90n3nxnHNDAEB4lev"/>
</p:tagLst>
</file>

<file path=ppt/tags/tag67.xml><?xml version="1.0" encoding="utf-8"?>
<p:tagLst xmlns:a="http://schemas.openxmlformats.org/drawingml/2006/main" xmlns:r="http://schemas.openxmlformats.org/officeDocument/2006/relationships" xmlns:p="http://schemas.openxmlformats.org/presentationml/2006/main">
  <p:tag name="DVSHAPEID" val="2RJqLLOmBAr8fIUTycvYNA"/>
</p:tagLst>
</file>

<file path=ppt/tags/tag68.xml><?xml version="1.0" encoding="utf-8"?>
<p:tagLst xmlns:a="http://schemas.openxmlformats.org/drawingml/2006/main" xmlns:r="http://schemas.openxmlformats.org/officeDocument/2006/relationships" xmlns:p="http://schemas.openxmlformats.org/presentationml/2006/main">
  <p:tag name="DVSHAPEID" val="VyyUFK3SQgHrgARh8aCECP"/>
</p:tagLst>
</file>

<file path=ppt/tags/tag69.xml><?xml version="1.0" encoding="utf-8"?>
<p:tagLst xmlns:a="http://schemas.openxmlformats.org/drawingml/2006/main" xmlns:r="http://schemas.openxmlformats.org/officeDocument/2006/relationships" xmlns:p="http://schemas.openxmlformats.org/presentationml/2006/main">
  <p:tag name="DVSHAPEID" val="wQX4PpOgo6OEd0VIYZT6Ll"/>
</p:tagLst>
</file>

<file path=ppt/tags/tag7.xml><?xml version="1.0" encoding="utf-8"?>
<p:tagLst xmlns:a="http://schemas.openxmlformats.org/drawingml/2006/main" xmlns:r="http://schemas.openxmlformats.org/officeDocument/2006/relationships" xmlns:p="http://schemas.openxmlformats.org/presentationml/2006/main">
  <p:tag name="DVSHAPEID" val="AWarntCTXATtwx0V9VHCNy"/>
</p:tagLst>
</file>

<file path=ppt/tags/tag70.xml><?xml version="1.0" encoding="utf-8"?>
<p:tagLst xmlns:a="http://schemas.openxmlformats.org/drawingml/2006/main" xmlns:r="http://schemas.openxmlformats.org/officeDocument/2006/relationships" xmlns:p="http://schemas.openxmlformats.org/presentationml/2006/main">
  <p:tag name="DVSHAPEID" val="GkAth66o47j52IXBVD4ARB"/>
</p:tagLst>
</file>

<file path=ppt/tags/tag71.xml><?xml version="1.0" encoding="utf-8"?>
<p:tagLst xmlns:a="http://schemas.openxmlformats.org/drawingml/2006/main" xmlns:r="http://schemas.openxmlformats.org/officeDocument/2006/relationships" xmlns:p="http://schemas.openxmlformats.org/presentationml/2006/main">
  <p:tag name="DVSHAPEID" val="CCmRlqbDLv4b9Ctl7H9Z1H"/>
</p:tagLst>
</file>

<file path=ppt/tags/tag72.xml><?xml version="1.0" encoding="utf-8"?>
<p:tagLst xmlns:a="http://schemas.openxmlformats.org/drawingml/2006/main" xmlns:r="http://schemas.openxmlformats.org/officeDocument/2006/relationships" xmlns:p="http://schemas.openxmlformats.org/presentationml/2006/main">
  <p:tag name="DVSHAPEID" val="k7YdLn3f2bt5IX7qKGcrlN"/>
</p:tagLst>
</file>

<file path=ppt/tags/tag73.xml><?xml version="1.0" encoding="utf-8"?>
<p:tagLst xmlns:a="http://schemas.openxmlformats.org/drawingml/2006/main" xmlns:r="http://schemas.openxmlformats.org/officeDocument/2006/relationships" xmlns:p="http://schemas.openxmlformats.org/presentationml/2006/main">
  <p:tag name="DVSHAPEID" val="zM8Ltez4NN86A7Qm9kroHw"/>
</p:tagLst>
</file>

<file path=ppt/tags/tag74.xml><?xml version="1.0" encoding="utf-8"?>
<p:tagLst xmlns:a="http://schemas.openxmlformats.org/drawingml/2006/main" xmlns:r="http://schemas.openxmlformats.org/officeDocument/2006/relationships" xmlns:p="http://schemas.openxmlformats.org/presentationml/2006/main">
  <p:tag name="DVSHAPEID" val="bYZbZEaUgMwteTKM8MON1w"/>
</p:tagLst>
</file>

<file path=ppt/tags/tag75.xml><?xml version="1.0" encoding="utf-8"?>
<p:tagLst xmlns:a="http://schemas.openxmlformats.org/drawingml/2006/main" xmlns:r="http://schemas.openxmlformats.org/officeDocument/2006/relationships" xmlns:p="http://schemas.openxmlformats.org/presentationml/2006/main">
  <p:tag name="DVSHAPEID" val="Z1TjLXF4wFj2AaLieVUTwm"/>
</p:tagLst>
</file>

<file path=ppt/tags/tag76.xml><?xml version="1.0" encoding="utf-8"?>
<p:tagLst xmlns:a="http://schemas.openxmlformats.org/drawingml/2006/main" xmlns:r="http://schemas.openxmlformats.org/officeDocument/2006/relationships" xmlns:p="http://schemas.openxmlformats.org/presentationml/2006/main">
  <p:tag name="DVSHAPEID" val="A6TXCmcEAUuEYXhGTcecfQ"/>
</p:tagLst>
</file>

<file path=ppt/tags/tag77.xml><?xml version="1.0" encoding="utf-8"?>
<p:tagLst xmlns:a="http://schemas.openxmlformats.org/drawingml/2006/main" xmlns:r="http://schemas.openxmlformats.org/officeDocument/2006/relationships" xmlns:p="http://schemas.openxmlformats.org/presentationml/2006/main">
  <p:tag name="DVSHAPEID" val="uHRI8iXwLpnbgPixiWSI0K"/>
</p:tagLst>
</file>

<file path=ppt/tags/tag78.xml><?xml version="1.0" encoding="utf-8"?>
<p:tagLst xmlns:a="http://schemas.openxmlformats.org/drawingml/2006/main" xmlns:r="http://schemas.openxmlformats.org/officeDocument/2006/relationships" xmlns:p="http://schemas.openxmlformats.org/presentationml/2006/main">
  <p:tag name="DVSHAPEID" val="Zb3iE9w7PRRZRPCxWxYNCl"/>
</p:tagLst>
</file>

<file path=ppt/tags/tag79.xml><?xml version="1.0" encoding="utf-8"?>
<p:tagLst xmlns:a="http://schemas.openxmlformats.org/drawingml/2006/main" xmlns:r="http://schemas.openxmlformats.org/officeDocument/2006/relationships" xmlns:p="http://schemas.openxmlformats.org/presentationml/2006/main">
  <p:tag name="DVSHAPEID" val="mr6yUiGUhMEKHFEQEO0DAw"/>
</p:tagLst>
</file>

<file path=ppt/tags/tag8.xml><?xml version="1.0" encoding="utf-8"?>
<p:tagLst xmlns:a="http://schemas.openxmlformats.org/drawingml/2006/main" xmlns:r="http://schemas.openxmlformats.org/officeDocument/2006/relationships" xmlns:p="http://schemas.openxmlformats.org/presentationml/2006/main">
  <p:tag name="DVSHAPEID" val="GIqedCQ16yVpg5zuj587FS"/>
</p:tagLst>
</file>

<file path=ppt/tags/tag80.xml><?xml version="1.0" encoding="utf-8"?>
<p:tagLst xmlns:a="http://schemas.openxmlformats.org/drawingml/2006/main" xmlns:r="http://schemas.openxmlformats.org/officeDocument/2006/relationships" xmlns:p="http://schemas.openxmlformats.org/presentationml/2006/main">
  <p:tag name="DVSHAPEID" val="B3Q2EyzLcGWfWQlWSTqzq9"/>
</p:tagLst>
</file>

<file path=ppt/tags/tag81.xml><?xml version="1.0" encoding="utf-8"?>
<p:tagLst xmlns:a="http://schemas.openxmlformats.org/drawingml/2006/main" xmlns:r="http://schemas.openxmlformats.org/officeDocument/2006/relationships" xmlns:p="http://schemas.openxmlformats.org/presentationml/2006/main">
  <p:tag name="DVSHAPEID" val="SYunvMQvZB3Tv37PrlA1M4"/>
</p:tagLst>
</file>

<file path=ppt/tags/tag82.xml><?xml version="1.0" encoding="utf-8"?>
<p:tagLst xmlns:a="http://schemas.openxmlformats.org/drawingml/2006/main" xmlns:r="http://schemas.openxmlformats.org/officeDocument/2006/relationships" xmlns:p="http://schemas.openxmlformats.org/presentationml/2006/main">
  <p:tag name="DVSHAPEID" val="TSSJ5r31ws0raRxh2MVHGk"/>
</p:tagLst>
</file>

<file path=ppt/tags/tag83.xml><?xml version="1.0" encoding="utf-8"?>
<p:tagLst xmlns:a="http://schemas.openxmlformats.org/drawingml/2006/main" xmlns:r="http://schemas.openxmlformats.org/officeDocument/2006/relationships" xmlns:p="http://schemas.openxmlformats.org/presentationml/2006/main">
  <p:tag name="DVSHAPEID" val="4mMVMh5vfJfB9hqAKhNaih"/>
</p:tagLst>
</file>

<file path=ppt/tags/tag84.xml><?xml version="1.0" encoding="utf-8"?>
<p:tagLst xmlns:a="http://schemas.openxmlformats.org/drawingml/2006/main" xmlns:r="http://schemas.openxmlformats.org/officeDocument/2006/relationships" xmlns:p="http://schemas.openxmlformats.org/presentationml/2006/main">
  <p:tag name="DVSHAPEID" val="pwVEnUOrnD6hZvsmn1IAQE"/>
</p:tagLst>
</file>

<file path=ppt/tags/tag85.xml><?xml version="1.0" encoding="utf-8"?>
<p:tagLst xmlns:a="http://schemas.openxmlformats.org/drawingml/2006/main" xmlns:r="http://schemas.openxmlformats.org/officeDocument/2006/relationships" xmlns:p="http://schemas.openxmlformats.org/presentationml/2006/main">
  <p:tag name="DVSHAPEID" val="i5H7m0fjDjjMWgZ8TaHOlC"/>
</p:tagLst>
</file>

<file path=ppt/tags/tag86.xml><?xml version="1.0" encoding="utf-8"?>
<p:tagLst xmlns:a="http://schemas.openxmlformats.org/drawingml/2006/main" xmlns:r="http://schemas.openxmlformats.org/officeDocument/2006/relationships" xmlns:p="http://schemas.openxmlformats.org/presentationml/2006/main">
  <p:tag name="DVSHAPEID" val="5QUL5WOKbXNVKvS4bxYhCs"/>
</p:tagLst>
</file>

<file path=ppt/tags/tag87.xml><?xml version="1.0" encoding="utf-8"?>
<p:tagLst xmlns:a="http://schemas.openxmlformats.org/drawingml/2006/main" xmlns:r="http://schemas.openxmlformats.org/officeDocument/2006/relationships" xmlns:p="http://schemas.openxmlformats.org/presentationml/2006/main">
  <p:tag name="DVSHAPEID" val="OzbZMPBaZO0psqdF0YwUXX"/>
</p:tagLst>
</file>

<file path=ppt/tags/tag88.xml><?xml version="1.0" encoding="utf-8"?>
<p:tagLst xmlns:a="http://schemas.openxmlformats.org/drawingml/2006/main" xmlns:r="http://schemas.openxmlformats.org/officeDocument/2006/relationships" xmlns:p="http://schemas.openxmlformats.org/presentationml/2006/main">
  <p:tag name="DVSHAPEID" val="yXCElYjm07qC2kz6aZ81XY"/>
</p:tagLst>
</file>

<file path=ppt/tags/tag89.xml><?xml version="1.0" encoding="utf-8"?>
<p:tagLst xmlns:a="http://schemas.openxmlformats.org/drawingml/2006/main" xmlns:r="http://schemas.openxmlformats.org/officeDocument/2006/relationships" xmlns:p="http://schemas.openxmlformats.org/presentationml/2006/main">
  <p:tag name="DVSHAPEID" val="Qrc5wAv3NNwgGczLaM1fLF"/>
</p:tagLst>
</file>

<file path=ppt/tags/tag9.xml><?xml version="1.0" encoding="utf-8"?>
<p:tagLst xmlns:a="http://schemas.openxmlformats.org/drawingml/2006/main" xmlns:r="http://schemas.openxmlformats.org/officeDocument/2006/relationships" xmlns:p="http://schemas.openxmlformats.org/presentationml/2006/main">
  <p:tag name="DVSHAPEID" val="AWarntCTXATtwx0V9VHCNy"/>
</p:tagLst>
</file>

<file path=ppt/tags/tag90.xml><?xml version="1.0" encoding="utf-8"?>
<p:tagLst xmlns:a="http://schemas.openxmlformats.org/drawingml/2006/main" xmlns:r="http://schemas.openxmlformats.org/officeDocument/2006/relationships" xmlns:p="http://schemas.openxmlformats.org/presentationml/2006/main">
  <p:tag name="DVSHAPEID" val="pZVnQambO7MAlS8EvU06xm"/>
</p:tagLst>
</file>

<file path=ppt/tags/tag91.xml><?xml version="1.0" encoding="utf-8"?>
<p:tagLst xmlns:a="http://schemas.openxmlformats.org/drawingml/2006/main" xmlns:r="http://schemas.openxmlformats.org/officeDocument/2006/relationships" xmlns:p="http://schemas.openxmlformats.org/presentationml/2006/main">
  <p:tag name="DVSHAPEID" val="w5xRoFtpdGMb2c98KkHBYp"/>
</p:tagLst>
</file>

<file path=ppt/tags/tag92.xml><?xml version="1.0" encoding="utf-8"?>
<p:tagLst xmlns:a="http://schemas.openxmlformats.org/drawingml/2006/main" xmlns:r="http://schemas.openxmlformats.org/officeDocument/2006/relationships" xmlns:p="http://schemas.openxmlformats.org/presentationml/2006/main">
  <p:tag name="DVSHAPEID" val="tsw3YhczYx6NgjJZIJI9QV"/>
</p:tagLst>
</file>

<file path=ppt/tags/tag93.xml><?xml version="1.0" encoding="utf-8"?>
<p:tagLst xmlns:a="http://schemas.openxmlformats.org/drawingml/2006/main" xmlns:r="http://schemas.openxmlformats.org/officeDocument/2006/relationships" xmlns:p="http://schemas.openxmlformats.org/presentationml/2006/main">
  <p:tag name="DVSHAPEID" val="EdTXiA8L1MsRVs9wj4ii3Z"/>
</p:tagLst>
</file>

<file path=ppt/tags/tag94.xml><?xml version="1.0" encoding="utf-8"?>
<p:tagLst xmlns:a="http://schemas.openxmlformats.org/drawingml/2006/main" xmlns:r="http://schemas.openxmlformats.org/officeDocument/2006/relationships" xmlns:p="http://schemas.openxmlformats.org/presentationml/2006/main">
  <p:tag name="DVSHAPEID" val="KB8RbutrPJaxOja1ZBrcvk"/>
</p:tagLst>
</file>

<file path=ppt/theme/theme1.xml><?xml version="1.0" encoding="utf-8"?>
<a:theme xmlns:a="http://schemas.openxmlformats.org/drawingml/2006/main" name="4_FLOWERS 16X9">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Century Schoolbook">
      <a:maj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FLOWERS 16X9">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Century Schoolbook">
      <a:maj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Introducing PowerPoint 2010">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Introducing PowerPoint 2010">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themeOverride>
</file>

<file path=ppt/theme/themeOverride2.xml><?xml version="1.0" encoding="utf-8"?>
<a:themeOverride xmlns:a="http://schemas.openxmlformats.org/drawingml/2006/main">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themeOverride>
</file>

<file path=ppt/theme/themeOverride3.xml><?xml version="1.0" encoding="utf-8"?>
<a:themeOverride xmlns:a="http://schemas.openxmlformats.org/drawingml/2006/main">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themeOverride>
</file>

<file path=ppt/theme/themeOverride4.xml><?xml version="1.0" encoding="utf-8"?>
<a:themeOverride xmlns:a="http://schemas.openxmlformats.org/drawingml/2006/main">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themeOverride>
</file>

<file path=ppt/theme/themeOverride5.xml><?xml version="1.0" encoding="utf-8"?>
<a:themeOverride xmlns:a="http://schemas.openxmlformats.org/drawingml/2006/main">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themeOverride>
</file>

<file path=ppt/theme/themeOverride6.xml><?xml version="1.0" encoding="utf-8"?>
<a:themeOverride xmlns:a="http://schemas.openxmlformats.org/drawingml/2006/main">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5937</TotalTime>
  <Words>3779</Words>
  <Application>Microsoft Office PowerPoint</Application>
  <PresentationFormat>Widescreen</PresentationFormat>
  <Paragraphs>458</Paragraphs>
  <Slides>48</Slides>
  <Notes>48</Notes>
  <HiddenSlides>7</HiddenSlides>
  <MMClips>2</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48</vt:i4>
      </vt:variant>
    </vt:vector>
  </HeadingPairs>
  <TitlesOfParts>
    <vt:vector size="72" baseType="lpstr">
      <vt:lpstr>Aharoni</vt:lpstr>
      <vt:lpstr>Andalus</vt:lpstr>
      <vt:lpstr>Arial</vt:lpstr>
      <vt:lpstr>Baskerville Old Face</vt:lpstr>
      <vt:lpstr>Bradley Hand ITC</vt:lpstr>
      <vt:lpstr>Calibri</vt:lpstr>
      <vt:lpstr>Calibri Light</vt:lpstr>
      <vt:lpstr>Candara</vt:lpstr>
      <vt:lpstr>Century Schoolbook</vt:lpstr>
      <vt:lpstr>Cherry Cream Soda</vt:lpstr>
      <vt:lpstr>Comic Sans MS</vt:lpstr>
      <vt:lpstr>Fontdiner Swanky</vt:lpstr>
      <vt:lpstr>Georgia</vt:lpstr>
      <vt:lpstr>Lucida Handwriting</vt:lpstr>
      <vt:lpstr>Lucida Sans</vt:lpstr>
      <vt:lpstr>Mistral</vt:lpstr>
      <vt:lpstr>Segoe Print</vt:lpstr>
      <vt:lpstr>Segoe UI Symbol</vt:lpstr>
      <vt:lpstr>Viner Hand ITC</vt:lpstr>
      <vt:lpstr>4_FLOWERS 16X9</vt:lpstr>
      <vt:lpstr>5_FLOWERS 16X9</vt:lpstr>
      <vt:lpstr>1_Introducing PowerPoint 2010</vt:lpstr>
      <vt:lpstr>2_Introducing PowerPoint 2010</vt:lpstr>
      <vt:lpstr>Office Theme</vt:lpstr>
      <vt:lpstr>Bell Work</vt:lpstr>
      <vt:lpstr>PowerPoint Presentation</vt:lpstr>
      <vt:lpstr>PowerPoint Presentation</vt:lpstr>
      <vt:lpstr>PowerPoint Presentation</vt:lpstr>
      <vt:lpstr>Take Off (Yes – Stand Up)  Touch Down (No – Sit Down)</vt:lpstr>
      <vt:lpstr>Group Norms</vt:lpstr>
      <vt:lpstr>PowerPoint Presentation</vt:lpstr>
      <vt:lpstr>What causes people to change?  Round Robin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all of these people have in common? </vt:lpstr>
      <vt:lpstr>What do all of these people have in common?</vt:lpstr>
      <vt:lpstr>Language Matters</vt:lpstr>
      <vt:lpstr>PowerPoint Presentation</vt:lpstr>
      <vt:lpstr>PowerPoint Presentation</vt:lpstr>
      <vt:lpstr>PowerPoint Presentation</vt:lpstr>
      <vt:lpstr>Growth Versus Fixed Mindset Video</vt:lpstr>
      <vt:lpstr>PowerPoint Presentation</vt:lpstr>
      <vt:lpstr>PowerPoint Presentation</vt:lpstr>
      <vt:lpstr>Educator’s Core Beliefs</vt:lpstr>
      <vt:lpstr>“You only have to know one thing: You can learn anything.” -Khan Academy</vt:lpstr>
      <vt:lpstr>PowerPoint Presentation</vt:lpstr>
      <vt:lpstr>Write down a commonly used praise statement.</vt:lpstr>
      <vt:lpstr>PowerPoint Presentation</vt:lpstr>
      <vt:lpstr>PowerPoint Presentation</vt:lpstr>
      <vt:lpstr>PowerPoint Presentation</vt:lpstr>
      <vt:lpstr>Emphasize Progress and Improvement</vt:lpstr>
      <vt:lpstr>Praise Risk-Taking and Effort</vt:lpstr>
      <vt:lpstr>PowerPoint Presentation</vt:lpstr>
      <vt:lpstr>PowerPoint Presentation</vt:lpstr>
      <vt:lpstr>I CAN’T DO THIS</vt:lpstr>
      <vt:lpstr>Teach students that just like building muscles, carving new neural pathways TAKES TIME and REPETITION.</vt:lpstr>
      <vt:lpstr>PowerPoint Presentation</vt:lpstr>
      <vt:lpstr>Praising Others</vt:lpstr>
      <vt:lpstr>PowerPoint Presentation</vt:lpstr>
      <vt:lpstr>PowerPoint Presentation</vt:lpstr>
      <vt:lpstr> Want to know more? </vt:lpstr>
    </vt:vector>
  </TitlesOfParts>
  <Company>OCPS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 Supportive Learning Environment</dc:title>
  <dc:creator>Finn, Elizabeth</dc:creator>
  <cp:lastModifiedBy>Michaels, Jennifer L.</cp:lastModifiedBy>
  <cp:revision>521</cp:revision>
  <cp:lastPrinted>2016-01-12T20:31:07Z</cp:lastPrinted>
  <dcterms:created xsi:type="dcterms:W3CDTF">2015-04-15T14:33:47Z</dcterms:created>
  <dcterms:modified xsi:type="dcterms:W3CDTF">2016-09-16T18:58:00Z</dcterms:modified>
</cp:coreProperties>
</file>